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sldIdLst>
    <p:sldId id="256" r:id="rId2"/>
    <p:sldId id="257" r:id="rId3"/>
    <p:sldId id="258" r:id="rId4"/>
    <p:sldId id="261" r:id="rId5"/>
    <p:sldId id="262" r:id="rId6"/>
    <p:sldId id="263" r:id="rId7"/>
    <p:sldId id="266" r:id="rId8"/>
    <p:sldId id="267" r:id="rId9"/>
    <p:sldId id="268" r:id="rId10"/>
    <p:sldId id="269" r:id="rId11"/>
    <p:sldId id="270" r:id="rId12"/>
    <p:sldId id="271" r:id="rId13"/>
    <p:sldId id="272" r:id="rId14"/>
    <p:sldId id="273" r:id="rId15"/>
    <p:sldId id="274" r:id="rId16"/>
    <p:sldId id="275" r:id="rId17"/>
    <p:sldId id="277" r:id="rId18"/>
    <p:sldId id="279" r:id="rId19"/>
    <p:sldId id="280" r:id="rId20"/>
    <p:sldId id="281" r:id="rId21"/>
    <p:sldId id="282" r:id="rId22"/>
    <p:sldId id="283" r:id="rId23"/>
    <p:sldId id="284" r:id="rId24"/>
    <p:sldId id="285" r:id="rId25"/>
    <p:sldId id="286" r:id="rId26"/>
    <p:sldId id="287" r:id="rId27"/>
    <p:sldId id="288" r:id="rId28"/>
    <p:sldId id="289" r:id="rId29"/>
    <p:sldId id="290" r:id="rId30"/>
    <p:sldId id="291" r:id="rId31"/>
    <p:sldId id="292" r:id="rId32"/>
    <p:sldId id="293" r:id="rId33"/>
    <p:sldId id="294" r:id="rId34"/>
    <p:sldId id="295" r:id="rId35"/>
    <p:sldId id="296" r:id="rId36"/>
    <p:sldId id="297" r:id="rId37"/>
    <p:sldId id="298" r:id="rId38"/>
    <p:sldId id="299" r:id="rId39"/>
    <p:sldId id="300" r:id="rId40"/>
    <p:sldId id="301" r:id="rId41"/>
    <p:sldId id="302" r:id="rId42"/>
    <p:sldId id="303" r:id="rId43"/>
    <p:sldId id="304" r:id="rId44"/>
    <p:sldId id="305" r:id="rId45"/>
    <p:sldId id="306" r:id="rId46"/>
    <p:sldId id="307" r:id="rId47"/>
    <p:sldId id="308" r:id="rId48"/>
    <p:sldId id="309" r:id="rId49"/>
    <p:sldId id="310" r:id="rId50"/>
    <p:sldId id="311" r:id="rId51"/>
    <p:sldId id="312" r:id="rId52"/>
    <p:sldId id="313" r:id="rId53"/>
    <p:sldId id="314" r:id="rId54"/>
    <p:sldId id="315" r:id="rId55"/>
    <p:sldId id="316" r:id="rId56"/>
    <p:sldId id="317" r:id="rId57"/>
    <p:sldId id="318" r:id="rId58"/>
    <p:sldId id="319" r:id="rId59"/>
    <p:sldId id="320" r:id="rId60"/>
    <p:sldId id="321" r:id="rId61"/>
    <p:sldId id="322" r:id="rId62"/>
    <p:sldId id="323" r:id="rId63"/>
    <p:sldId id="324" r:id="rId64"/>
    <p:sldId id="325" r:id="rId6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1.课程大纲+适合人群+使用技术" id="{9D86C922-9AFA-4A1C-B926-D4BEEAE6409D}">
          <p14:sldIdLst>
            <p14:sldId id="256"/>
            <p14:sldId id="257"/>
            <p14:sldId id="258"/>
            <p14:sldId id="261"/>
            <p14:sldId id="262"/>
          </p14:sldIdLst>
        </p14:section>
        <p14:section name="2.什么是Sharding-JDBC" id="{0DF59451-93C3-FE4D-9930-D670C8B6CBA8}">
          <p14:sldIdLst>
            <p14:sldId id="263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</p14:sldIdLst>
        </p14:section>
        <p14:section name="3.分库分表基本概念" id="{369ECBB8-F576-084B-9484-7FF875ED6EE8}">
          <p14:sldIdLst>
            <p14:sldId id="274"/>
            <p14:sldId id="275"/>
            <p14:sldId id="277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</p14:sldIdLst>
        </p14:section>
        <p14:section name="4.Java使用Sharding-JDBC" id="{7B1B4B00-DF5E-9640-BB8E-01052029FAD0}">
          <p14:sldIdLst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</p14:sldIdLst>
        </p14:section>
        <p14:section name="5.Java+Yaml使用sharding-jdbc" id="{F32B971F-8417-8640-A2C5-7795355C80C4}">
          <p14:sldIdLst>
            <p14:sldId id="307"/>
            <p14:sldId id="308"/>
            <p14:sldId id="309"/>
            <p14:sldId id="310"/>
            <p14:sldId id="311"/>
          </p14:sldIdLst>
        </p14:section>
        <p14:section name="6.SpringBoot+jpa使用sharding-jdbc" id="{5874BEEE-A1DF-2842-BDE3-27E366467349}">
          <p14:sldIdLst>
            <p14:sldId id="312"/>
            <p14:sldId id="313"/>
            <p14:sldId id="314"/>
            <p14:sldId id="315"/>
            <p14:sldId id="316"/>
            <p14:sldId id="317"/>
            <p14:sldId id="318"/>
            <p14:sldId id="319"/>
            <p14:sldId id="320"/>
            <p14:sldId id="321"/>
            <p14:sldId id="322"/>
            <p14:sldId id="323"/>
          </p14:sldIdLst>
        </p14:section>
        <p14:section name="7.pringBoot+mybatis使用sharding-jdbc" id="{993775FF-864F-104E-9153-56E6B436046F}">
          <p14:sldIdLst>
            <p14:sldId id="324"/>
            <p14:sldId id="32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156" autoAdjust="0"/>
    <p:restoredTop sz="94647" autoAdjust="0"/>
  </p:normalViewPr>
  <p:slideViewPr>
    <p:cSldViewPr snapToGrid="0">
      <p:cViewPr varScale="1">
        <p:scale>
          <a:sx n="136" d="100"/>
          <a:sy n="136" d="100"/>
        </p:scale>
        <p:origin x="624" y="20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141468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94ACD5D-C936-4D4A-A09B-A016E13993EC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81CF7763-0CA5-46FA-8B92-202AD5F81CDB}">
      <dgm:prSet/>
      <dgm:spPr/>
      <dgm:t>
        <a:bodyPr/>
        <a:lstStyle/>
        <a:p>
          <a:pPr rtl="0"/>
          <a:r>
            <a:rPr lang="en-US" dirty="0"/>
            <a:t>Spring </a:t>
          </a:r>
          <a:r>
            <a:rPr lang="en-US" altLang="zh-CN" dirty="0"/>
            <a:t>Boot</a:t>
          </a:r>
          <a:r>
            <a:rPr lang="zh-CN" altLang="en-US" dirty="0"/>
            <a:t> </a:t>
          </a:r>
          <a:r>
            <a:rPr lang="en-US" altLang="zh-CN" dirty="0"/>
            <a:t>V</a:t>
          </a:r>
          <a:r>
            <a:rPr lang="en" altLang="zh-CN" dirty="0"/>
            <a:t>2.1.1</a:t>
          </a:r>
          <a:endParaRPr lang="zh-CN" dirty="0"/>
        </a:p>
      </dgm:t>
    </dgm:pt>
    <dgm:pt modelId="{E397C7D4-A56B-43CF-B863-5F4A351DFD2E}" type="parTrans" cxnId="{30014EF8-CDC8-4ABE-804E-6E1A36B3A944}">
      <dgm:prSet/>
      <dgm:spPr/>
      <dgm:t>
        <a:bodyPr/>
        <a:lstStyle/>
        <a:p>
          <a:endParaRPr lang="zh-CN" altLang="en-US"/>
        </a:p>
      </dgm:t>
    </dgm:pt>
    <dgm:pt modelId="{80C2FCED-057E-4A4B-86BC-43BD1511E3B5}" type="sibTrans" cxnId="{30014EF8-CDC8-4ABE-804E-6E1A36B3A944}">
      <dgm:prSet/>
      <dgm:spPr/>
      <dgm:t>
        <a:bodyPr/>
        <a:lstStyle/>
        <a:p>
          <a:endParaRPr lang="zh-CN" altLang="en-US"/>
        </a:p>
      </dgm:t>
    </dgm:pt>
    <dgm:pt modelId="{48C00FC6-5C96-44CA-BD89-E0814C9E586E}">
      <dgm:prSet/>
      <dgm:spPr/>
      <dgm:t>
        <a:bodyPr/>
        <a:lstStyle/>
        <a:p>
          <a:pPr rtl="0"/>
          <a:r>
            <a:rPr lang="en-US" altLang="zh-CN" dirty="0" err="1"/>
            <a:t>Sharding</a:t>
          </a:r>
          <a:r>
            <a:rPr lang="en-US" altLang="zh-CN" dirty="0"/>
            <a:t>-JDBC</a:t>
          </a:r>
          <a:r>
            <a:rPr lang="zh-CN" altLang="en-US" dirty="0"/>
            <a:t> </a:t>
          </a:r>
          <a:r>
            <a:rPr lang="en-US" altLang="zh-CN" dirty="0"/>
            <a:t>V3.0.0</a:t>
          </a:r>
          <a:endParaRPr lang="zh-CN" dirty="0"/>
        </a:p>
      </dgm:t>
    </dgm:pt>
    <dgm:pt modelId="{63A2B447-AE57-4B7D-9C7F-A0100ED26DC1}" type="parTrans" cxnId="{53347D3A-7A2F-45A0-BA93-C51C3C9C9095}">
      <dgm:prSet/>
      <dgm:spPr/>
      <dgm:t>
        <a:bodyPr/>
        <a:lstStyle/>
        <a:p>
          <a:endParaRPr lang="zh-CN" altLang="en-US"/>
        </a:p>
      </dgm:t>
    </dgm:pt>
    <dgm:pt modelId="{1B0420B5-49F4-4BDD-9929-083407A72FC7}" type="sibTrans" cxnId="{53347D3A-7A2F-45A0-BA93-C51C3C9C9095}">
      <dgm:prSet/>
      <dgm:spPr/>
      <dgm:t>
        <a:bodyPr/>
        <a:lstStyle/>
        <a:p>
          <a:endParaRPr lang="zh-CN" altLang="en-US"/>
        </a:p>
      </dgm:t>
    </dgm:pt>
    <dgm:pt modelId="{3529C23F-203F-4017-A7D4-B81D46532C8F}" type="pres">
      <dgm:prSet presAssocID="{494ACD5D-C936-4D4A-A09B-A016E13993EC}" presName="Name0" presStyleCnt="0">
        <dgm:presLayoutVars>
          <dgm:dir/>
          <dgm:animLvl val="lvl"/>
          <dgm:resizeHandles val="exact"/>
        </dgm:presLayoutVars>
      </dgm:prSet>
      <dgm:spPr/>
    </dgm:pt>
    <dgm:pt modelId="{673262CA-6C29-469E-AB56-9D7F962B8AF7}" type="pres">
      <dgm:prSet presAssocID="{81CF7763-0CA5-46FA-8B92-202AD5F81CDB}" presName="linNode" presStyleCnt="0"/>
      <dgm:spPr/>
    </dgm:pt>
    <dgm:pt modelId="{B5A28499-AC9E-4BCB-8ABE-87F019AA1DBE}" type="pres">
      <dgm:prSet presAssocID="{81CF7763-0CA5-46FA-8B92-202AD5F81CDB}" presName="parentText" presStyleLbl="node1" presStyleIdx="0" presStyleCnt="2" custScaleX="189289">
        <dgm:presLayoutVars>
          <dgm:chMax val="1"/>
          <dgm:bulletEnabled val="1"/>
        </dgm:presLayoutVars>
      </dgm:prSet>
      <dgm:spPr/>
    </dgm:pt>
    <dgm:pt modelId="{A73CE94E-C625-470E-BA96-4BC43FD66B43}" type="pres">
      <dgm:prSet presAssocID="{80C2FCED-057E-4A4B-86BC-43BD1511E3B5}" presName="sp" presStyleCnt="0"/>
      <dgm:spPr/>
    </dgm:pt>
    <dgm:pt modelId="{993FED76-149A-42E0-8800-C01A3668CB84}" type="pres">
      <dgm:prSet presAssocID="{48C00FC6-5C96-44CA-BD89-E0814C9E586E}" presName="linNode" presStyleCnt="0"/>
      <dgm:spPr/>
    </dgm:pt>
    <dgm:pt modelId="{324232D2-2743-494D-B0EF-411F8583254D}" type="pres">
      <dgm:prSet presAssocID="{48C00FC6-5C96-44CA-BD89-E0814C9E586E}" presName="parentText" presStyleLbl="node1" presStyleIdx="1" presStyleCnt="2" custScaleX="192089">
        <dgm:presLayoutVars>
          <dgm:chMax val="1"/>
          <dgm:bulletEnabled val="1"/>
        </dgm:presLayoutVars>
      </dgm:prSet>
      <dgm:spPr/>
    </dgm:pt>
  </dgm:ptLst>
  <dgm:cxnLst>
    <dgm:cxn modelId="{C46B870C-C9DF-4CAA-B403-709B024A7924}" type="presOf" srcId="{494ACD5D-C936-4D4A-A09B-A016E13993EC}" destId="{3529C23F-203F-4017-A7D4-B81D46532C8F}" srcOrd="0" destOrd="0" presId="urn:microsoft.com/office/officeart/2005/8/layout/vList5"/>
    <dgm:cxn modelId="{42EAAD27-A27C-41FA-922B-33EBE607AA67}" type="presOf" srcId="{81CF7763-0CA5-46FA-8B92-202AD5F81CDB}" destId="{B5A28499-AC9E-4BCB-8ABE-87F019AA1DBE}" srcOrd="0" destOrd="0" presId="urn:microsoft.com/office/officeart/2005/8/layout/vList5"/>
    <dgm:cxn modelId="{53347D3A-7A2F-45A0-BA93-C51C3C9C9095}" srcId="{494ACD5D-C936-4D4A-A09B-A016E13993EC}" destId="{48C00FC6-5C96-44CA-BD89-E0814C9E586E}" srcOrd="1" destOrd="0" parTransId="{63A2B447-AE57-4B7D-9C7F-A0100ED26DC1}" sibTransId="{1B0420B5-49F4-4BDD-9929-083407A72FC7}"/>
    <dgm:cxn modelId="{5D3919CF-092F-46FE-90DF-329561C4794F}" type="presOf" srcId="{48C00FC6-5C96-44CA-BD89-E0814C9E586E}" destId="{324232D2-2743-494D-B0EF-411F8583254D}" srcOrd="0" destOrd="0" presId="urn:microsoft.com/office/officeart/2005/8/layout/vList5"/>
    <dgm:cxn modelId="{30014EF8-CDC8-4ABE-804E-6E1A36B3A944}" srcId="{494ACD5D-C936-4D4A-A09B-A016E13993EC}" destId="{81CF7763-0CA5-46FA-8B92-202AD5F81CDB}" srcOrd="0" destOrd="0" parTransId="{E397C7D4-A56B-43CF-B863-5F4A351DFD2E}" sibTransId="{80C2FCED-057E-4A4B-86BC-43BD1511E3B5}"/>
    <dgm:cxn modelId="{B903B878-E943-4B95-A68E-452F83708114}" type="presParOf" srcId="{3529C23F-203F-4017-A7D4-B81D46532C8F}" destId="{673262CA-6C29-469E-AB56-9D7F962B8AF7}" srcOrd="0" destOrd="0" presId="urn:microsoft.com/office/officeart/2005/8/layout/vList5"/>
    <dgm:cxn modelId="{0FE4033E-2454-4726-AF63-20879C5EA843}" type="presParOf" srcId="{673262CA-6C29-469E-AB56-9D7F962B8AF7}" destId="{B5A28499-AC9E-4BCB-8ABE-87F019AA1DBE}" srcOrd="0" destOrd="0" presId="urn:microsoft.com/office/officeart/2005/8/layout/vList5"/>
    <dgm:cxn modelId="{F5F72EAB-71DA-4868-A199-3B0D6A386D76}" type="presParOf" srcId="{3529C23F-203F-4017-A7D4-B81D46532C8F}" destId="{A73CE94E-C625-470E-BA96-4BC43FD66B43}" srcOrd="1" destOrd="0" presId="urn:microsoft.com/office/officeart/2005/8/layout/vList5"/>
    <dgm:cxn modelId="{4A5BC24D-3B8D-4A68-B432-23096D4C95A4}" type="presParOf" srcId="{3529C23F-203F-4017-A7D4-B81D46532C8F}" destId="{993FED76-149A-42E0-8800-C01A3668CB84}" srcOrd="2" destOrd="0" presId="urn:microsoft.com/office/officeart/2005/8/layout/vList5"/>
    <dgm:cxn modelId="{B93C3E97-077D-4B26-9C95-D78ACA204B25}" type="presParOf" srcId="{993FED76-149A-42E0-8800-C01A3668CB84}" destId="{324232D2-2743-494D-B0EF-411F8583254D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A28499-AC9E-4BCB-8ABE-87F019AA1DBE}">
      <dsp:nvSpPr>
        <dsp:cNvPr id="0" name=""/>
        <dsp:cNvSpPr/>
      </dsp:nvSpPr>
      <dsp:spPr>
        <a:xfrm>
          <a:off x="1692442" y="55"/>
          <a:ext cx="7477309" cy="220773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2410" tIns="116205" rIns="232410" bIns="116205" numCol="1" spcCol="1270" anchor="ctr" anchorCtr="0">
          <a:noAutofit/>
        </a:bodyPr>
        <a:lstStyle/>
        <a:p>
          <a:pPr marL="0" lvl="0" indent="0" algn="ctr" defTabSz="2711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100" kern="1200" dirty="0"/>
            <a:t>Spring </a:t>
          </a:r>
          <a:r>
            <a:rPr lang="en-US" altLang="zh-CN" sz="6100" kern="1200" dirty="0"/>
            <a:t>Boot</a:t>
          </a:r>
          <a:r>
            <a:rPr lang="zh-CN" altLang="en-US" sz="6100" kern="1200" dirty="0"/>
            <a:t> </a:t>
          </a:r>
          <a:r>
            <a:rPr lang="en-US" altLang="zh-CN" sz="6100" kern="1200" dirty="0"/>
            <a:t>V</a:t>
          </a:r>
          <a:r>
            <a:rPr lang="en" altLang="zh-CN" sz="6100" kern="1200" dirty="0"/>
            <a:t>2.1.1</a:t>
          </a:r>
          <a:endParaRPr lang="zh-CN" sz="6100" kern="1200" dirty="0"/>
        </a:p>
      </dsp:txBody>
      <dsp:txXfrm>
        <a:off x="1800215" y="107828"/>
        <a:ext cx="7261763" cy="1992186"/>
      </dsp:txXfrm>
    </dsp:sp>
    <dsp:sp modelId="{324232D2-2743-494D-B0EF-411F8583254D}">
      <dsp:nvSpPr>
        <dsp:cNvPr id="0" name=""/>
        <dsp:cNvSpPr/>
      </dsp:nvSpPr>
      <dsp:spPr>
        <a:xfrm>
          <a:off x="1692442" y="2318174"/>
          <a:ext cx="7587915" cy="220773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0" tIns="114300" rIns="228600" bIns="114300" numCol="1" spcCol="1270" anchor="ctr" anchorCtr="0">
          <a:noAutofit/>
        </a:bodyPr>
        <a:lstStyle/>
        <a:p>
          <a:pPr marL="0" lvl="0" indent="0" algn="ctr" defTabSz="2667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6000" kern="1200" dirty="0" err="1"/>
            <a:t>Sharding</a:t>
          </a:r>
          <a:r>
            <a:rPr lang="en-US" altLang="zh-CN" sz="6000" kern="1200" dirty="0"/>
            <a:t>-JDBC</a:t>
          </a:r>
          <a:r>
            <a:rPr lang="zh-CN" altLang="en-US" sz="6000" kern="1200" dirty="0"/>
            <a:t> </a:t>
          </a:r>
          <a:r>
            <a:rPr lang="en-US" altLang="zh-CN" sz="6000" kern="1200" dirty="0"/>
            <a:t>V3.0.0</a:t>
          </a:r>
          <a:endParaRPr lang="zh-CN" sz="6000" kern="1200" dirty="0"/>
        </a:p>
      </dsp:txBody>
      <dsp:txXfrm>
        <a:off x="1800215" y="2425947"/>
        <a:ext cx="7372369" cy="199218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2018/12/16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80630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2018/12/16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11109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2018/12/16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75069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2018/12/16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51097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2018/12/16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7760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2018/12/16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27487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2018/12/16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26956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2018/12/16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70694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2018/12/16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98866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2018/12/16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3835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2018/12/16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97205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2018/12/16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08163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file:////var/folders/x6/mmnfn23n6vx3dxgwnwdx0h6r0000gn/T/com.microsoft.Word/WebArchiveCopyPasteTempFiles/sharding-jdbc-brief.png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file:////var/folders/x6/mmnfn23n6vx3dxgwnwdx0h6r0000gn/T/com.microsoft.Word/WebArchiveCopyPasteTempFiles/vertical_sharding.png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file:////var/folders/x6/mmnfn23n6vx3dxgwnwdx0h6r0000gn/T/com.microsoft.Word/WebArchiveCopyPasteTempFiles/horizontal_sharding.png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study.163.com/course/courseMain.htm?courseId=1004329008&amp;share=2&amp;shareId=400000000199036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err="1">
                <a:latin typeface="微软雅黑" pitchFamily="34" charset="-122"/>
                <a:ea typeface="微软雅黑" pitchFamily="34" charset="-122"/>
              </a:rPr>
              <a:t>SpringBoot+ShardingJDBC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US" altLang="zh-CN" sz="2800" dirty="0"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2800" dirty="0">
                <a:latin typeface="微软雅黑" pitchFamily="34" charset="-122"/>
                <a:ea typeface="微软雅黑" pitchFamily="34" charset="-122"/>
              </a:rPr>
              <a:t>讲师：</a:t>
            </a:r>
            <a:r>
              <a:rPr lang="en-US" altLang="zh-CN" sz="2800" dirty="0">
                <a:latin typeface="微软雅黑" pitchFamily="34" charset="-122"/>
                <a:ea typeface="微软雅黑" pitchFamily="34" charset="-122"/>
              </a:rPr>
              <a:t>Andy</a:t>
            </a:r>
          </a:p>
          <a:p>
            <a:endParaRPr lang="en-US" altLang="zh-CN" sz="2800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863983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zh-CN" b="1" dirty="0"/>
              <a:t>一、</a:t>
            </a:r>
            <a:r>
              <a:rPr lang="en-US" altLang="zh-CN" b="1" dirty="0" err="1"/>
              <a:t>Sharding</a:t>
            </a:r>
            <a:r>
              <a:rPr lang="en-US" altLang="zh-CN" b="1" dirty="0"/>
              <a:t>-JDBC</a:t>
            </a:r>
            <a:endParaRPr lang="zh-CN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indent="0">
              <a:lnSpc>
                <a:spcPct val="150000"/>
              </a:lnSpc>
              <a:spcBef>
                <a:spcPts val="1125"/>
              </a:spcBef>
              <a:spcAft>
                <a:spcPts val="1125"/>
              </a:spcAft>
              <a:buNone/>
            </a:pPr>
            <a:r>
              <a:rPr lang="zh-CN" altLang="en-US" sz="2000" dirty="0">
                <a:solidFill>
                  <a:srgbClr val="404040"/>
                </a:solidFill>
                <a:latin typeface="微软雅黑" panose="020B0503020204020204" pitchFamily="34" charset="-122"/>
                <a:cs typeface="宋体" panose="02010600030101010101" pitchFamily="2" charset="-122"/>
              </a:rPr>
              <a:t>（</a:t>
            </a:r>
            <a:r>
              <a:rPr lang="en-US" altLang="zh-CN" sz="2000" dirty="0">
                <a:solidFill>
                  <a:srgbClr val="404040"/>
                </a:solidFill>
                <a:latin typeface="微软雅黑" panose="020B0503020204020204" pitchFamily="34" charset="-122"/>
                <a:cs typeface="宋体" panose="02010600030101010101" pitchFamily="2" charset="-122"/>
              </a:rPr>
              <a:t>1</a:t>
            </a:r>
            <a:r>
              <a:rPr lang="zh-CN" altLang="en-US" sz="2000" dirty="0">
                <a:solidFill>
                  <a:srgbClr val="404040"/>
                </a:solidFill>
                <a:latin typeface="微软雅黑" panose="020B0503020204020204" pitchFamily="34" charset="-122"/>
                <a:cs typeface="宋体" panose="02010600030101010101" pitchFamily="2" charset="-122"/>
              </a:rPr>
              <a:t>）适用于任何基于</a:t>
            </a:r>
            <a:r>
              <a:rPr lang="en-US" altLang="zh-CN" sz="2000" dirty="0">
                <a:solidFill>
                  <a:srgbClr val="404040"/>
                </a:solidFill>
                <a:latin typeface="微软雅黑" panose="020B0503020204020204" pitchFamily="34" charset="-122"/>
                <a:cs typeface="宋体" panose="02010600030101010101" pitchFamily="2" charset="-122"/>
              </a:rPr>
              <a:t>Java</a:t>
            </a:r>
            <a:r>
              <a:rPr lang="zh-CN" altLang="en-US" sz="2000" dirty="0">
                <a:solidFill>
                  <a:srgbClr val="404040"/>
                </a:solidFill>
                <a:latin typeface="微软雅黑" panose="020B0503020204020204" pitchFamily="34" charset="-122"/>
                <a:cs typeface="宋体" panose="02010600030101010101" pitchFamily="2" charset="-122"/>
              </a:rPr>
              <a:t>的</a:t>
            </a:r>
            <a:r>
              <a:rPr lang="en-US" altLang="zh-CN" sz="2000" dirty="0">
                <a:solidFill>
                  <a:srgbClr val="404040"/>
                </a:solidFill>
                <a:latin typeface="微软雅黑" panose="020B0503020204020204" pitchFamily="34" charset="-122"/>
                <a:cs typeface="宋体" panose="02010600030101010101" pitchFamily="2" charset="-122"/>
              </a:rPr>
              <a:t>ORM</a:t>
            </a:r>
            <a:r>
              <a:rPr lang="zh-CN" altLang="en-US" sz="2000" dirty="0">
                <a:solidFill>
                  <a:srgbClr val="404040"/>
                </a:solidFill>
                <a:latin typeface="微软雅黑" panose="020B0503020204020204" pitchFamily="34" charset="-122"/>
                <a:cs typeface="宋体" panose="02010600030101010101" pitchFamily="2" charset="-122"/>
              </a:rPr>
              <a:t>框架，如：</a:t>
            </a:r>
            <a:r>
              <a:rPr lang="en-US" altLang="zh-CN" sz="2000" dirty="0">
                <a:solidFill>
                  <a:srgbClr val="404040"/>
                </a:solidFill>
                <a:latin typeface="微软雅黑" panose="020B0503020204020204" pitchFamily="34" charset="-122"/>
                <a:cs typeface="宋体" panose="02010600030101010101" pitchFamily="2" charset="-122"/>
              </a:rPr>
              <a:t>JPA, Hibernate, </a:t>
            </a:r>
            <a:r>
              <a:rPr lang="en-US" altLang="zh-CN" sz="2000" dirty="0" err="1">
                <a:solidFill>
                  <a:srgbClr val="404040"/>
                </a:solidFill>
                <a:latin typeface="微软雅黑" panose="020B0503020204020204" pitchFamily="34" charset="-122"/>
                <a:cs typeface="宋体" panose="02010600030101010101" pitchFamily="2" charset="-122"/>
              </a:rPr>
              <a:t>Mybatis</a:t>
            </a:r>
            <a:r>
              <a:rPr lang="en-US" altLang="zh-CN" sz="2000" dirty="0">
                <a:solidFill>
                  <a:srgbClr val="404040"/>
                </a:solidFill>
                <a:latin typeface="微软雅黑" panose="020B0503020204020204" pitchFamily="34" charset="-122"/>
                <a:cs typeface="宋体" panose="02010600030101010101" pitchFamily="2" charset="-122"/>
              </a:rPr>
              <a:t>, Spring JDBC Template</a:t>
            </a:r>
            <a:r>
              <a:rPr lang="zh-CN" altLang="en-US" sz="2000" dirty="0">
                <a:solidFill>
                  <a:srgbClr val="404040"/>
                </a:solidFill>
                <a:latin typeface="微软雅黑" panose="020B0503020204020204" pitchFamily="34" charset="-122"/>
                <a:cs typeface="宋体" panose="02010600030101010101" pitchFamily="2" charset="-122"/>
              </a:rPr>
              <a:t>或直接使用</a:t>
            </a:r>
            <a:r>
              <a:rPr lang="en-US" altLang="zh-CN" sz="2000" dirty="0">
                <a:solidFill>
                  <a:srgbClr val="404040"/>
                </a:solidFill>
                <a:latin typeface="微软雅黑" panose="020B0503020204020204" pitchFamily="34" charset="-122"/>
                <a:cs typeface="宋体" panose="02010600030101010101" pitchFamily="2" charset="-122"/>
              </a:rPr>
              <a:t>JDBC</a:t>
            </a:r>
            <a:r>
              <a:rPr lang="zh-CN" altLang="en-US" sz="2000" dirty="0">
                <a:solidFill>
                  <a:srgbClr val="404040"/>
                </a:solidFill>
                <a:latin typeface="微软雅黑" panose="020B0503020204020204" pitchFamily="34" charset="-122"/>
                <a:cs typeface="宋体" panose="02010600030101010101" pitchFamily="2" charset="-122"/>
              </a:rPr>
              <a:t>。</a:t>
            </a:r>
          </a:p>
          <a:p>
            <a:pPr indent="0">
              <a:lnSpc>
                <a:spcPct val="150000"/>
              </a:lnSpc>
              <a:spcBef>
                <a:spcPts val="1125"/>
              </a:spcBef>
              <a:spcAft>
                <a:spcPts val="1125"/>
              </a:spcAft>
              <a:buNone/>
            </a:pPr>
            <a:r>
              <a:rPr lang="zh-CN" altLang="en-US" sz="2000" dirty="0">
                <a:solidFill>
                  <a:srgbClr val="404040"/>
                </a:solidFill>
                <a:latin typeface="微软雅黑" panose="020B0503020204020204" pitchFamily="34" charset="-122"/>
                <a:cs typeface="宋体" panose="02010600030101010101" pitchFamily="2" charset="-122"/>
              </a:rPr>
              <a:t>（</a:t>
            </a:r>
            <a:r>
              <a:rPr lang="en-US" altLang="zh-CN" sz="2000" dirty="0">
                <a:solidFill>
                  <a:srgbClr val="404040"/>
                </a:solidFill>
                <a:latin typeface="微软雅黑" panose="020B0503020204020204" pitchFamily="34" charset="-122"/>
                <a:cs typeface="宋体" panose="02010600030101010101" pitchFamily="2" charset="-122"/>
              </a:rPr>
              <a:t>2</a:t>
            </a:r>
            <a:r>
              <a:rPr lang="zh-CN" altLang="en-US" sz="2000" dirty="0">
                <a:solidFill>
                  <a:srgbClr val="404040"/>
                </a:solidFill>
                <a:latin typeface="微软雅黑" panose="020B0503020204020204" pitchFamily="34" charset="-122"/>
                <a:cs typeface="宋体" panose="02010600030101010101" pitchFamily="2" charset="-122"/>
              </a:rPr>
              <a:t>）基于任何第三方的数据库连接池，如：</a:t>
            </a:r>
            <a:r>
              <a:rPr lang="en-US" altLang="zh-CN" sz="2000" dirty="0">
                <a:solidFill>
                  <a:srgbClr val="404040"/>
                </a:solidFill>
                <a:latin typeface="微软雅黑" panose="020B0503020204020204" pitchFamily="34" charset="-122"/>
                <a:cs typeface="宋体" panose="02010600030101010101" pitchFamily="2" charset="-122"/>
              </a:rPr>
              <a:t>DBCP, C3P0, </a:t>
            </a:r>
            <a:r>
              <a:rPr lang="en-US" altLang="zh-CN" sz="2000" dirty="0" err="1">
                <a:solidFill>
                  <a:srgbClr val="404040"/>
                </a:solidFill>
                <a:latin typeface="微软雅黑" panose="020B0503020204020204" pitchFamily="34" charset="-122"/>
                <a:cs typeface="宋体" panose="02010600030101010101" pitchFamily="2" charset="-122"/>
              </a:rPr>
              <a:t>BoneCP</a:t>
            </a:r>
            <a:r>
              <a:rPr lang="en-US" altLang="zh-CN" sz="2000" dirty="0">
                <a:solidFill>
                  <a:srgbClr val="404040"/>
                </a:solidFill>
                <a:latin typeface="微软雅黑" panose="020B0503020204020204" pitchFamily="34" charset="-122"/>
                <a:cs typeface="宋体" panose="02010600030101010101" pitchFamily="2" charset="-122"/>
              </a:rPr>
              <a:t>, Druid, </a:t>
            </a:r>
            <a:r>
              <a:rPr lang="en-US" altLang="zh-CN" sz="2000" dirty="0" err="1">
                <a:solidFill>
                  <a:srgbClr val="404040"/>
                </a:solidFill>
                <a:latin typeface="微软雅黑" panose="020B0503020204020204" pitchFamily="34" charset="-122"/>
                <a:cs typeface="宋体" panose="02010600030101010101" pitchFamily="2" charset="-122"/>
              </a:rPr>
              <a:t>HikariCP</a:t>
            </a:r>
            <a:r>
              <a:rPr lang="zh-CN" altLang="en-US" sz="2000" dirty="0">
                <a:solidFill>
                  <a:srgbClr val="404040"/>
                </a:solidFill>
                <a:latin typeface="微软雅黑" panose="020B0503020204020204" pitchFamily="34" charset="-122"/>
                <a:cs typeface="宋体" panose="02010600030101010101" pitchFamily="2" charset="-122"/>
              </a:rPr>
              <a:t>等。</a:t>
            </a:r>
          </a:p>
          <a:p>
            <a:pPr indent="0">
              <a:lnSpc>
                <a:spcPct val="150000"/>
              </a:lnSpc>
              <a:spcBef>
                <a:spcPts val="1125"/>
              </a:spcBef>
              <a:spcAft>
                <a:spcPts val="1125"/>
              </a:spcAft>
              <a:buNone/>
            </a:pPr>
            <a:r>
              <a:rPr lang="zh-CN" altLang="en-US" sz="2000" dirty="0">
                <a:solidFill>
                  <a:srgbClr val="404040"/>
                </a:solidFill>
                <a:latin typeface="微软雅黑" panose="020B0503020204020204" pitchFamily="34" charset="-122"/>
                <a:cs typeface="宋体" panose="02010600030101010101" pitchFamily="2" charset="-122"/>
              </a:rPr>
              <a:t>（</a:t>
            </a:r>
            <a:r>
              <a:rPr lang="en-US" altLang="zh-CN" sz="2000" dirty="0">
                <a:solidFill>
                  <a:srgbClr val="404040"/>
                </a:solidFill>
                <a:latin typeface="微软雅黑" panose="020B0503020204020204" pitchFamily="34" charset="-122"/>
                <a:cs typeface="宋体" panose="02010600030101010101" pitchFamily="2" charset="-122"/>
              </a:rPr>
              <a:t>3</a:t>
            </a:r>
            <a:r>
              <a:rPr lang="zh-CN" altLang="en-US" sz="2000" dirty="0">
                <a:solidFill>
                  <a:srgbClr val="404040"/>
                </a:solidFill>
                <a:latin typeface="微软雅黑" panose="020B0503020204020204" pitchFamily="34" charset="-122"/>
                <a:cs typeface="宋体" panose="02010600030101010101" pitchFamily="2" charset="-122"/>
              </a:rPr>
              <a:t>）支持任意实现</a:t>
            </a:r>
            <a:r>
              <a:rPr lang="en-US" altLang="zh-CN" sz="2000" dirty="0">
                <a:solidFill>
                  <a:srgbClr val="404040"/>
                </a:solidFill>
                <a:latin typeface="微软雅黑" panose="020B0503020204020204" pitchFamily="34" charset="-122"/>
                <a:cs typeface="宋体" panose="02010600030101010101" pitchFamily="2" charset="-122"/>
              </a:rPr>
              <a:t>JDBC</a:t>
            </a:r>
            <a:r>
              <a:rPr lang="zh-CN" altLang="en-US" sz="2000" dirty="0">
                <a:solidFill>
                  <a:srgbClr val="404040"/>
                </a:solidFill>
                <a:latin typeface="微软雅黑" panose="020B0503020204020204" pitchFamily="34" charset="-122"/>
                <a:cs typeface="宋体" panose="02010600030101010101" pitchFamily="2" charset="-122"/>
              </a:rPr>
              <a:t>规范的数据库。目前支持</a:t>
            </a:r>
            <a:r>
              <a:rPr lang="en-US" altLang="zh-CN" sz="2000" dirty="0">
                <a:solidFill>
                  <a:srgbClr val="404040"/>
                </a:solidFill>
                <a:latin typeface="微软雅黑" panose="020B0503020204020204" pitchFamily="34" charset="-122"/>
                <a:cs typeface="宋体" panose="02010600030101010101" pitchFamily="2" charset="-122"/>
              </a:rPr>
              <a:t>MySQL</a:t>
            </a:r>
            <a:r>
              <a:rPr lang="zh-CN" altLang="en-US" sz="2000" dirty="0">
                <a:solidFill>
                  <a:srgbClr val="404040"/>
                </a:solidFill>
                <a:latin typeface="微软雅黑" panose="020B0503020204020204" pitchFamily="34" charset="-122"/>
                <a:cs typeface="宋体" panose="02010600030101010101" pitchFamily="2" charset="-122"/>
              </a:rPr>
              <a:t>，</a:t>
            </a:r>
            <a:r>
              <a:rPr lang="en-US" altLang="zh-CN" sz="2000" dirty="0">
                <a:solidFill>
                  <a:srgbClr val="404040"/>
                </a:solidFill>
                <a:latin typeface="微软雅黑" panose="020B0503020204020204" pitchFamily="34" charset="-122"/>
                <a:cs typeface="宋体" panose="02010600030101010101" pitchFamily="2" charset="-122"/>
              </a:rPr>
              <a:t>Oracle</a:t>
            </a:r>
            <a:r>
              <a:rPr lang="zh-CN" altLang="en-US" sz="2000" dirty="0">
                <a:solidFill>
                  <a:srgbClr val="404040"/>
                </a:solidFill>
                <a:latin typeface="微软雅黑" panose="020B0503020204020204" pitchFamily="34" charset="-122"/>
                <a:cs typeface="宋体" panose="02010600030101010101" pitchFamily="2" charset="-122"/>
              </a:rPr>
              <a:t>，</a:t>
            </a:r>
            <a:r>
              <a:rPr lang="en-US" altLang="zh-CN" sz="2000" dirty="0" err="1">
                <a:solidFill>
                  <a:srgbClr val="404040"/>
                </a:solidFill>
                <a:latin typeface="微软雅黑" panose="020B0503020204020204" pitchFamily="34" charset="-122"/>
                <a:cs typeface="宋体" panose="02010600030101010101" pitchFamily="2" charset="-122"/>
              </a:rPr>
              <a:t>SQLServer</a:t>
            </a:r>
            <a:r>
              <a:rPr lang="zh-CN" altLang="en-US" sz="2000" dirty="0">
                <a:solidFill>
                  <a:srgbClr val="404040"/>
                </a:solidFill>
                <a:latin typeface="微软雅黑" panose="020B0503020204020204" pitchFamily="34" charset="-122"/>
                <a:cs typeface="宋体" panose="02010600030101010101" pitchFamily="2" charset="-122"/>
              </a:rPr>
              <a:t>和</a:t>
            </a:r>
            <a:r>
              <a:rPr lang="en-US" altLang="zh-CN" sz="2000" dirty="0">
                <a:solidFill>
                  <a:srgbClr val="404040"/>
                </a:solidFill>
                <a:latin typeface="微软雅黑" panose="020B0503020204020204" pitchFamily="34" charset="-122"/>
                <a:cs typeface="宋体" panose="02010600030101010101" pitchFamily="2" charset="-122"/>
              </a:rPr>
              <a:t>PostgreSQL</a:t>
            </a:r>
            <a:r>
              <a:rPr lang="zh-CN" altLang="en-US" sz="2000" dirty="0">
                <a:solidFill>
                  <a:srgbClr val="404040"/>
                </a:solidFill>
                <a:latin typeface="微软雅黑" panose="020B0503020204020204" pitchFamily="34" charset="-122"/>
                <a:cs typeface="宋体" panose="02010600030101010101" pitchFamily="2" charset="-122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24846110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zh-CN" b="1" dirty="0"/>
              <a:t>一、</a:t>
            </a:r>
            <a:r>
              <a:rPr lang="en-US" altLang="zh-CN" b="1" dirty="0" err="1"/>
              <a:t>Sharding</a:t>
            </a:r>
            <a:r>
              <a:rPr lang="en-US" altLang="zh-CN" b="1" dirty="0"/>
              <a:t>-JDBC</a:t>
            </a:r>
            <a:endParaRPr lang="zh-CN" altLang="zh-CN" dirty="0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39F47389-6E2C-194F-BEE7-AA41D0D2D1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5838" y="505839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1025" name="Picture 1" descr="Sharding-JDBC Architecture">
            <a:extLst>
              <a:ext uri="{FF2B5EF4-FFF2-40B4-BE49-F238E27FC236}">
                <a16:creationId xmlns:a16="http://schemas.microsoft.com/office/drawing/2014/main" id="{ECE2DB9D-E38A-1C4C-B0DB-A99D3952F7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0750" y="1512651"/>
            <a:ext cx="5270500" cy="513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4880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zh-CN" b="1" dirty="0"/>
              <a:t>二、</a:t>
            </a:r>
            <a:r>
              <a:rPr lang="en-US" altLang="zh-CN" b="1" dirty="0" err="1"/>
              <a:t>Sharding</a:t>
            </a:r>
            <a:r>
              <a:rPr lang="en-US" altLang="zh-CN" b="1" dirty="0"/>
              <a:t>-Proxy</a:t>
            </a:r>
            <a:endParaRPr lang="zh-CN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  <a:spcBef>
                <a:spcPts val="1125"/>
              </a:spcBef>
              <a:spcAft>
                <a:spcPts val="1125"/>
              </a:spcAft>
            </a:pPr>
            <a:r>
              <a:rPr lang="en-US" altLang="zh-CN" sz="2000" dirty="0" err="1">
                <a:solidFill>
                  <a:srgbClr val="404040"/>
                </a:solidFill>
                <a:latin typeface="微软雅黑" panose="020B0503020204020204" pitchFamily="34" charset="-122"/>
                <a:cs typeface="宋体" panose="02010600030101010101" pitchFamily="2" charset="-122"/>
              </a:rPr>
              <a:t>Sharding</a:t>
            </a:r>
            <a:r>
              <a:rPr lang="en-US" altLang="zh-CN" sz="2000" dirty="0">
                <a:solidFill>
                  <a:srgbClr val="404040"/>
                </a:solidFill>
                <a:latin typeface="微软雅黑" panose="020B0503020204020204" pitchFamily="34" charset="-122"/>
                <a:cs typeface="宋体" panose="02010600030101010101" pitchFamily="2" charset="-122"/>
              </a:rPr>
              <a:t>-Proxy</a:t>
            </a:r>
            <a:r>
              <a:rPr lang="zh-CN" altLang="zh-CN" sz="2000" dirty="0">
                <a:solidFill>
                  <a:srgbClr val="40404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定位为透明化的</a:t>
            </a:r>
            <a:r>
              <a:rPr lang="zh-CN" altLang="zh-CN" sz="2000" dirty="0">
                <a:solidFill>
                  <a:srgbClr val="C0000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数据库代理端</a:t>
            </a:r>
            <a:r>
              <a:rPr lang="zh-CN" altLang="zh-CN" sz="2000" dirty="0">
                <a:solidFill>
                  <a:srgbClr val="40404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，提供封装了数据库二进制协议的服务端版本，用于完成对异构语言的支持。 目前先提供</a:t>
            </a:r>
            <a:r>
              <a:rPr lang="en-US" altLang="zh-CN" sz="2000" dirty="0">
                <a:solidFill>
                  <a:srgbClr val="40404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MySQL</a:t>
            </a:r>
            <a:r>
              <a:rPr lang="zh-CN" altLang="zh-CN" sz="2000" dirty="0">
                <a:solidFill>
                  <a:srgbClr val="40404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版本，它可以使用任何兼容</a:t>
            </a:r>
            <a:r>
              <a:rPr lang="en-US" altLang="zh-CN" sz="2000" dirty="0">
                <a:solidFill>
                  <a:srgbClr val="40404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MySQL</a:t>
            </a:r>
            <a:r>
              <a:rPr lang="zh-CN" altLang="zh-CN" sz="2000" dirty="0">
                <a:solidFill>
                  <a:srgbClr val="40404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协议的访问客户端</a:t>
            </a:r>
            <a:r>
              <a:rPr lang="en-US" altLang="zh-CN" sz="2000" dirty="0">
                <a:solidFill>
                  <a:srgbClr val="40404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(</a:t>
            </a:r>
            <a:r>
              <a:rPr lang="zh-CN" altLang="zh-CN" sz="2000" dirty="0">
                <a:solidFill>
                  <a:srgbClr val="40404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如：</a:t>
            </a:r>
            <a:r>
              <a:rPr lang="en-US" altLang="zh-CN" sz="2000" dirty="0">
                <a:solidFill>
                  <a:srgbClr val="40404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MySQL Command Client, MySQL Workbench</a:t>
            </a:r>
            <a:r>
              <a:rPr lang="zh-CN" altLang="zh-CN" sz="2000" dirty="0">
                <a:solidFill>
                  <a:srgbClr val="40404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等</a:t>
            </a:r>
            <a:r>
              <a:rPr lang="en-US" altLang="zh-CN" sz="2000" dirty="0">
                <a:solidFill>
                  <a:srgbClr val="40404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)</a:t>
            </a:r>
            <a:r>
              <a:rPr lang="zh-CN" altLang="zh-CN" sz="2000" dirty="0">
                <a:solidFill>
                  <a:srgbClr val="40404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操作数据，对</a:t>
            </a:r>
            <a:r>
              <a:rPr lang="en-US" altLang="zh-CN" sz="2000" dirty="0">
                <a:solidFill>
                  <a:srgbClr val="40404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DBA</a:t>
            </a:r>
            <a:r>
              <a:rPr lang="zh-CN" altLang="zh-CN" sz="2000" dirty="0">
                <a:solidFill>
                  <a:srgbClr val="40404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更加友好。</a:t>
            </a:r>
            <a:endParaRPr lang="zh-CN" altLang="zh-CN" sz="2800" dirty="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593475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zh-CN" b="1" dirty="0"/>
              <a:t>三、常用</a:t>
            </a:r>
            <a:r>
              <a:rPr lang="en-US" altLang="zh-CN" b="1" dirty="0"/>
              <a:t>Client</a:t>
            </a:r>
            <a:r>
              <a:rPr lang="zh-CN" altLang="zh-CN" b="1" dirty="0"/>
              <a:t>模式和</a:t>
            </a:r>
            <a:r>
              <a:rPr lang="en-US" altLang="zh-CN" b="1" dirty="0"/>
              <a:t>Proxy</a:t>
            </a:r>
            <a:r>
              <a:rPr lang="zh-CN" altLang="zh-CN" b="1" dirty="0"/>
              <a:t>模式</a:t>
            </a:r>
            <a:endParaRPr lang="zh-CN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indent="266700">
              <a:lnSpc>
                <a:spcPct val="150000"/>
              </a:lnSpc>
              <a:spcBef>
                <a:spcPts val="1125"/>
              </a:spcBef>
              <a:spcAft>
                <a:spcPts val="1125"/>
              </a:spcAft>
            </a:pPr>
            <a:r>
              <a:rPr lang="en-US" altLang="zh-CN" sz="2800" dirty="0">
                <a:solidFill>
                  <a:srgbClr val="404040"/>
                </a:solidFill>
                <a:latin typeface="微软雅黑" panose="020B0503020204020204" pitchFamily="34" charset="-122"/>
                <a:cs typeface="宋体" panose="02010600030101010101" pitchFamily="2" charset="-122"/>
              </a:rPr>
              <a:t>Client</a:t>
            </a:r>
            <a:r>
              <a:rPr lang="zh-CN" altLang="zh-CN" sz="2800" dirty="0">
                <a:solidFill>
                  <a:srgbClr val="40404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模式属于客户端直连方案。此方案的优势在于轻便、兼容性、性能以及对</a:t>
            </a:r>
            <a:r>
              <a:rPr lang="en-US" altLang="zh-CN" sz="2800" dirty="0">
                <a:solidFill>
                  <a:srgbClr val="40404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DBA</a:t>
            </a:r>
            <a:r>
              <a:rPr lang="zh-CN" altLang="zh-CN" sz="2800" dirty="0">
                <a:solidFill>
                  <a:srgbClr val="40404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影响小。</a:t>
            </a:r>
            <a:endParaRPr lang="zh-CN" altLang="zh-CN" sz="3600" dirty="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indent="266700">
              <a:lnSpc>
                <a:spcPct val="150000"/>
              </a:lnSpc>
              <a:spcBef>
                <a:spcPts val="1125"/>
              </a:spcBef>
              <a:spcAft>
                <a:spcPts val="1125"/>
              </a:spcAft>
            </a:pPr>
            <a:r>
              <a:rPr lang="en-US" altLang="zh-CN" sz="2800" dirty="0">
                <a:solidFill>
                  <a:srgbClr val="404040"/>
                </a:solidFill>
                <a:latin typeface="微软雅黑" panose="020B0503020204020204" pitchFamily="34" charset="-122"/>
                <a:cs typeface="宋体" panose="02010600030101010101" pitchFamily="2" charset="-122"/>
              </a:rPr>
              <a:t>Proxy</a:t>
            </a:r>
            <a:r>
              <a:rPr lang="zh-CN" altLang="zh-CN" sz="2800" dirty="0">
                <a:solidFill>
                  <a:srgbClr val="40404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模式属于中间层方案，在应用程序和</a:t>
            </a:r>
            <a:r>
              <a:rPr lang="en-US" altLang="zh-CN" sz="2800" dirty="0">
                <a:solidFill>
                  <a:srgbClr val="40404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MySQL</a:t>
            </a:r>
            <a:r>
              <a:rPr lang="zh-CN" altLang="zh-CN" sz="2800" dirty="0">
                <a:solidFill>
                  <a:srgbClr val="40404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之间搭建一层</a:t>
            </a:r>
            <a:r>
              <a:rPr lang="en-US" altLang="zh-CN" sz="2800" dirty="0">
                <a:solidFill>
                  <a:srgbClr val="40404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Proxy</a:t>
            </a:r>
            <a:r>
              <a:rPr lang="zh-CN" altLang="zh-CN" sz="2800" dirty="0">
                <a:solidFill>
                  <a:srgbClr val="40404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。中间层介于应用程序与数据库间，需要做一次转发，而基于</a:t>
            </a:r>
            <a:r>
              <a:rPr lang="en-US" altLang="zh-CN" sz="2800" dirty="0">
                <a:solidFill>
                  <a:srgbClr val="40404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JDBC</a:t>
            </a:r>
            <a:r>
              <a:rPr lang="zh-CN" altLang="zh-CN" sz="2800" dirty="0">
                <a:solidFill>
                  <a:srgbClr val="40404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协议并无额外转发，直接由应用程序连接数据库，性能上有些许优势。这里并非说明中间层一定不如客户端直连，除了性能，需要考虑的因素还有很多，中间层更便于实现监控、数据迁移、连接管理等功能。</a:t>
            </a:r>
            <a:endParaRPr lang="zh-CN" altLang="zh-CN" sz="3600" dirty="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ts val="1125"/>
              </a:spcBef>
              <a:spcAft>
                <a:spcPts val="1125"/>
              </a:spcAft>
            </a:pPr>
            <a:r>
              <a:rPr lang="en-US" altLang="zh-CN" sz="2800" dirty="0">
                <a:solidFill>
                  <a:srgbClr val="C00000"/>
                </a:solidFill>
                <a:latin typeface="微软雅黑" panose="020B0503020204020204" pitchFamily="34" charset="-122"/>
                <a:cs typeface="宋体" panose="02010600030101010101" pitchFamily="2" charset="-122"/>
              </a:rPr>
              <a:t>Client</a:t>
            </a:r>
            <a:r>
              <a:rPr lang="zh-CN" altLang="zh-CN" sz="2800" dirty="0">
                <a:solidFill>
                  <a:srgbClr val="C0000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模式</a:t>
            </a:r>
            <a:r>
              <a:rPr lang="zh-CN" altLang="zh-CN" sz="2800" dirty="0">
                <a:solidFill>
                  <a:srgbClr val="40404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：阿里的</a:t>
            </a:r>
            <a:r>
              <a:rPr lang="en-US" altLang="zh-CN" sz="2800" dirty="0">
                <a:solidFill>
                  <a:srgbClr val="40404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TDDL</a:t>
            </a:r>
            <a:r>
              <a:rPr lang="zh-CN" altLang="zh-CN" sz="2800" dirty="0">
                <a:solidFill>
                  <a:srgbClr val="40404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、当当网的</a:t>
            </a:r>
            <a:r>
              <a:rPr lang="en-US" altLang="zh-CN" sz="2800" dirty="0" err="1">
                <a:solidFill>
                  <a:srgbClr val="40404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sharding-jdbc</a:t>
            </a:r>
            <a:r>
              <a:rPr lang="zh-CN" altLang="zh-CN" sz="2800" dirty="0">
                <a:solidFill>
                  <a:srgbClr val="40404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、</a:t>
            </a:r>
            <a:r>
              <a:rPr lang="en-US" altLang="zh-CN" sz="2800" dirty="0" err="1">
                <a:solidFill>
                  <a:srgbClr val="40404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Cobar</a:t>
            </a:r>
            <a:r>
              <a:rPr lang="en-US" altLang="zh-CN" sz="2800" dirty="0">
                <a:solidFill>
                  <a:srgbClr val="40404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-Client</a:t>
            </a:r>
            <a:endParaRPr lang="zh-CN" altLang="zh-CN" sz="3600" dirty="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ts val="1125"/>
              </a:spcBef>
              <a:spcAft>
                <a:spcPts val="1125"/>
              </a:spcAft>
            </a:pPr>
            <a:r>
              <a:rPr lang="en-US" altLang="zh-CN" sz="2800" dirty="0">
                <a:solidFill>
                  <a:srgbClr val="C00000"/>
                </a:solidFill>
                <a:latin typeface="微软雅黑" panose="020B0503020204020204" pitchFamily="34" charset="-122"/>
                <a:cs typeface="宋体" panose="02010600030101010101" pitchFamily="2" charset="-122"/>
              </a:rPr>
              <a:t>Proxy</a:t>
            </a:r>
            <a:r>
              <a:rPr lang="zh-CN" altLang="zh-CN" sz="2800" dirty="0">
                <a:solidFill>
                  <a:srgbClr val="C0000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模式</a:t>
            </a:r>
            <a:r>
              <a:rPr lang="zh-CN" altLang="zh-CN" sz="2800" dirty="0">
                <a:solidFill>
                  <a:srgbClr val="40404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：阿里的</a:t>
            </a:r>
            <a:r>
              <a:rPr lang="en-US" altLang="zh-CN" sz="2800" dirty="0" err="1">
                <a:solidFill>
                  <a:srgbClr val="40404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cobar</a:t>
            </a:r>
            <a:r>
              <a:rPr lang="zh-CN" altLang="zh-CN" sz="2800" dirty="0">
                <a:solidFill>
                  <a:srgbClr val="40404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、民间组织的</a:t>
            </a:r>
            <a:r>
              <a:rPr lang="en-US" altLang="zh-CN" sz="2800" dirty="0" err="1">
                <a:solidFill>
                  <a:srgbClr val="40404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MyCAT</a:t>
            </a:r>
            <a:r>
              <a:rPr lang="zh-CN" altLang="zh-CN" sz="2800" dirty="0">
                <a:solidFill>
                  <a:srgbClr val="40404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、</a:t>
            </a:r>
            <a:r>
              <a:rPr lang="en-US" altLang="zh-CN" sz="2800" dirty="0">
                <a:solidFill>
                  <a:srgbClr val="40404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MySQL-Proxy</a:t>
            </a:r>
            <a:r>
              <a:rPr lang="zh-CN" altLang="zh-CN" sz="2800" dirty="0">
                <a:solidFill>
                  <a:srgbClr val="40404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、</a:t>
            </a:r>
            <a:r>
              <a:rPr lang="en-US" altLang="zh-CN" sz="2800" dirty="0">
                <a:solidFill>
                  <a:srgbClr val="40404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Amoeba for MySQL</a:t>
            </a:r>
            <a:r>
              <a:rPr lang="zh-CN" altLang="zh-CN" sz="2800" dirty="0">
                <a:solidFill>
                  <a:srgbClr val="40404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、</a:t>
            </a:r>
            <a:r>
              <a:rPr lang="en-US" altLang="zh-CN" sz="2800" dirty="0">
                <a:solidFill>
                  <a:srgbClr val="40404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Atlas</a:t>
            </a:r>
            <a:r>
              <a:rPr lang="zh-CN" altLang="zh-CN" sz="2800" dirty="0">
                <a:solidFill>
                  <a:srgbClr val="40404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（</a:t>
            </a:r>
            <a:r>
              <a:rPr lang="en-US" altLang="zh-CN" sz="2800" dirty="0">
                <a:solidFill>
                  <a:srgbClr val="40404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360</a:t>
            </a:r>
            <a:r>
              <a:rPr lang="zh-CN" altLang="zh-CN" sz="2800" dirty="0">
                <a:solidFill>
                  <a:srgbClr val="40404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）、</a:t>
            </a:r>
            <a:r>
              <a:rPr lang="en-US" altLang="zh-CN" sz="2800" dirty="0" err="1">
                <a:solidFill>
                  <a:srgbClr val="40404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MaxScale</a:t>
            </a:r>
            <a:endParaRPr lang="zh-CN" altLang="zh-CN" sz="3600" dirty="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ts val="1125"/>
              </a:spcBef>
              <a:spcAft>
                <a:spcPts val="1125"/>
              </a:spcAft>
            </a:pPr>
            <a:endParaRPr lang="zh-CN" altLang="zh-CN" sz="2800" dirty="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719581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zh-CN" b="1" dirty="0"/>
              <a:t>四、功能列表</a:t>
            </a:r>
            <a:endParaRPr lang="zh-CN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spcBef>
                <a:spcPts val="1125"/>
              </a:spcBef>
              <a:spcAft>
                <a:spcPts val="1125"/>
              </a:spcAft>
              <a:buNone/>
            </a:pPr>
            <a:r>
              <a:rPr lang="en-US" altLang="zh-CN" sz="2800" dirty="0">
                <a:latin typeface="宋体" panose="02010600030101010101" pitchFamily="2" charset="-122"/>
                <a:cs typeface="宋体" panose="02010600030101010101" pitchFamily="2" charset="-122"/>
              </a:rPr>
              <a:t>    </a:t>
            </a:r>
            <a:endParaRPr lang="zh-CN" altLang="zh-CN" sz="2800" dirty="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440D44C-96F3-674F-B497-00401BF7E05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4485" y="1541836"/>
            <a:ext cx="5908756" cy="458432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72238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err="1">
                <a:latin typeface="微软雅黑" pitchFamily="34" charset="-122"/>
                <a:ea typeface="微软雅黑" pitchFamily="34" charset="-122"/>
              </a:rPr>
              <a:t>SpringBoot+ShardingJDBC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US" altLang="zh-CN" sz="2800" dirty="0"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2800" dirty="0">
                <a:latin typeface="微软雅黑" pitchFamily="34" charset="-122"/>
                <a:ea typeface="微软雅黑" pitchFamily="34" charset="-122"/>
              </a:rPr>
              <a:t>讲师：</a:t>
            </a:r>
            <a:r>
              <a:rPr lang="en-US" altLang="zh-CN" sz="2800" dirty="0">
                <a:latin typeface="微软雅黑" pitchFamily="34" charset="-122"/>
                <a:ea typeface="微软雅黑" pitchFamily="34" charset="-122"/>
              </a:rPr>
              <a:t>Andy</a:t>
            </a:r>
          </a:p>
          <a:p>
            <a:endParaRPr lang="en-US" altLang="zh-CN" sz="2800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495700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b="1" dirty="0"/>
              <a:t>分库分表基本概念</a:t>
            </a:r>
            <a:endParaRPr lang="zh-CN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indent="228600">
              <a:lnSpc>
                <a:spcPct val="150000"/>
              </a:lnSpc>
              <a:spcBef>
                <a:spcPts val="1125"/>
              </a:spcBef>
              <a:spcAft>
                <a:spcPts val="1125"/>
              </a:spcAft>
            </a:pPr>
            <a:r>
              <a:rPr lang="zh-CN" altLang="en-US" sz="2400" dirty="0">
                <a:effectLst/>
                <a:latin typeface="宋体"/>
                <a:cs typeface="宋体"/>
              </a:rPr>
              <a:t>数据分片</a:t>
            </a:r>
            <a:endParaRPr lang="en-US" altLang="zh-CN" sz="2400" dirty="0">
              <a:effectLst/>
              <a:latin typeface="宋体"/>
              <a:cs typeface="宋体"/>
            </a:endParaRPr>
          </a:p>
          <a:p>
            <a:pPr indent="228600">
              <a:lnSpc>
                <a:spcPct val="150000"/>
              </a:lnSpc>
              <a:spcBef>
                <a:spcPts val="1125"/>
              </a:spcBef>
              <a:spcAft>
                <a:spcPts val="1125"/>
              </a:spcAft>
            </a:pPr>
            <a:r>
              <a:rPr lang="zh-CN" altLang="en-US" sz="2400" dirty="0">
                <a:latin typeface="宋体"/>
                <a:cs typeface="宋体"/>
              </a:rPr>
              <a:t>逻辑表、真实表、数据节点、绑定表</a:t>
            </a:r>
            <a:endParaRPr lang="zh-CN" altLang="zh-CN" sz="2400" dirty="0">
              <a:effectLst/>
              <a:latin typeface="宋体"/>
              <a:cs typeface="宋体"/>
            </a:endParaRPr>
          </a:p>
        </p:txBody>
      </p:sp>
    </p:spTree>
    <p:extLst>
      <p:ext uri="{BB962C8B-B14F-4D97-AF65-F5344CB8AC3E}">
        <p14:creationId xmlns:p14="http://schemas.microsoft.com/office/powerpoint/2010/main" val="29474605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b="1" dirty="0"/>
              <a:t>1.1 </a:t>
            </a:r>
            <a:r>
              <a:rPr lang="zh-CN" altLang="zh-CN" b="1" dirty="0"/>
              <a:t>背景</a:t>
            </a:r>
            <a:endParaRPr lang="zh-CN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indent="0">
              <a:lnSpc>
                <a:spcPct val="150000"/>
              </a:lnSpc>
              <a:buNone/>
            </a:pPr>
            <a:r>
              <a:rPr lang="zh-CN" altLang="en-US" dirty="0">
                <a:latin typeface="宋体" panose="02010600030101010101" pitchFamily="2" charset="-122"/>
                <a:cs typeface="宋体" panose="02010600030101010101" pitchFamily="2" charset="-122"/>
              </a:rPr>
              <a:t>  </a:t>
            </a:r>
            <a:endParaRPr lang="zh-CN" altLang="zh-CN" dirty="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A8DCB3D-D1F9-4B4D-9A4D-955A196BFEF6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817" y="1356995"/>
            <a:ext cx="5206365" cy="550100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069831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b="1" dirty="0"/>
              <a:t>1.2 </a:t>
            </a:r>
            <a:r>
              <a:rPr lang="zh-CN" altLang="zh-CN" b="1" dirty="0"/>
              <a:t>垂直分片</a:t>
            </a:r>
            <a:endParaRPr lang="zh-CN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indent="228600">
              <a:lnSpc>
                <a:spcPct val="150000"/>
              </a:lnSpc>
              <a:spcBef>
                <a:spcPts val="1125"/>
              </a:spcBef>
              <a:spcAft>
                <a:spcPts val="1125"/>
              </a:spcAft>
            </a:pPr>
            <a:r>
              <a:rPr lang="zh-CN" altLang="zh-CN" sz="2400" dirty="0">
                <a:solidFill>
                  <a:srgbClr val="40404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按照业务拆分的方式称为</a:t>
            </a:r>
            <a:r>
              <a:rPr lang="zh-CN" altLang="zh-CN" sz="2400" dirty="0">
                <a:solidFill>
                  <a:srgbClr val="C0000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垂直分片，又称为纵向拆分</a:t>
            </a:r>
            <a:r>
              <a:rPr lang="zh-CN" altLang="zh-CN" sz="2400" dirty="0">
                <a:solidFill>
                  <a:srgbClr val="40404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，它的</a:t>
            </a:r>
            <a:r>
              <a:rPr lang="zh-CN" altLang="zh-CN" sz="2400" dirty="0">
                <a:solidFill>
                  <a:srgbClr val="C0000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核心理念是专库专用</a:t>
            </a:r>
            <a:r>
              <a:rPr lang="zh-CN" altLang="zh-CN" sz="2400" dirty="0">
                <a:solidFill>
                  <a:srgbClr val="40404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。 在拆分之前，一个数据库由多个数据表构成，每个表对应着不同的业务。而拆分之后，则是按照业务将表进行归类，分布到不同的数据库中，从而将压力分散至不同的数据库。 下图展示了根据业务需要，将用户表和订单表垂直分片到不同的数据库的方案。</a:t>
            </a:r>
            <a:endParaRPr lang="zh-CN" altLang="zh-CN" dirty="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398494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b="1" dirty="0"/>
              <a:t>1.2 </a:t>
            </a:r>
            <a:r>
              <a:rPr lang="zh-CN" altLang="zh-CN" b="1" dirty="0"/>
              <a:t>垂直分片</a:t>
            </a:r>
            <a:endParaRPr lang="zh-CN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953966" y="3107989"/>
            <a:ext cx="10972800" cy="4525963"/>
          </a:xfrm>
        </p:spPr>
        <p:txBody>
          <a:bodyPr>
            <a:normAutofit/>
          </a:bodyPr>
          <a:lstStyle/>
          <a:p>
            <a:pPr indent="0">
              <a:lnSpc>
                <a:spcPct val="150000"/>
              </a:lnSpc>
              <a:spcBef>
                <a:spcPts val="1125"/>
              </a:spcBef>
              <a:spcAft>
                <a:spcPts val="1125"/>
              </a:spcAft>
              <a:buNone/>
            </a:pPr>
            <a:r>
              <a:rPr lang="zh-CN" altLang="en-US" dirty="0">
                <a:latin typeface="宋体" panose="02010600030101010101" pitchFamily="2" charset="-122"/>
                <a:cs typeface="宋体" panose="02010600030101010101" pitchFamily="2" charset="-122"/>
              </a:rPr>
              <a:t>   </a:t>
            </a:r>
            <a:endParaRPr lang="zh-CN" altLang="zh-CN" dirty="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B069FE83-E47B-3C4B-B8B0-BD65436FC1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4366" y="150778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2049" name="Picture 1" descr="垂直分片">
            <a:extLst>
              <a:ext uri="{FF2B5EF4-FFF2-40B4-BE49-F238E27FC236}">
                <a16:creationId xmlns:a16="http://schemas.microsoft.com/office/drawing/2014/main" id="{1B057CF7-70B3-1F45-9ACA-D3C9690470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0750" y="1802220"/>
            <a:ext cx="5270500" cy="397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20832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版本号</a:t>
            </a:r>
          </a:p>
        </p:txBody>
      </p:sp>
      <p:graphicFrame>
        <p:nvGraphicFramePr>
          <p:cNvPr id="6" name="内容占位符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54926273"/>
              </p:ext>
            </p:extLst>
          </p:nvPr>
        </p:nvGraphicFramePr>
        <p:xfrm>
          <a:off x="609600" y="1600201"/>
          <a:ext cx="109728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898965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b="1" dirty="0"/>
              <a:t>1.3 </a:t>
            </a:r>
            <a:r>
              <a:rPr lang="zh-CN" altLang="zh-CN" b="1" dirty="0"/>
              <a:t>水平分片</a:t>
            </a:r>
            <a:endParaRPr lang="zh-CN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indent="228600">
              <a:lnSpc>
                <a:spcPct val="150000"/>
              </a:lnSpc>
              <a:spcBef>
                <a:spcPts val="1125"/>
              </a:spcBef>
              <a:spcAft>
                <a:spcPts val="1125"/>
              </a:spcAft>
            </a:pPr>
            <a:r>
              <a:rPr lang="zh-CN" altLang="zh-CN" sz="2400" kern="100" dirty="0">
                <a:solidFill>
                  <a:srgbClr val="C00000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水平分片又称为横向拆分</a:t>
            </a:r>
            <a:r>
              <a:rPr lang="zh-CN" altLang="zh-CN" sz="2400" kern="100" dirty="0">
                <a:solidFill>
                  <a:srgbClr val="404040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。 相对于垂直分片，它不再将数据根据业务逻辑分类，而是通过某个字段（或某几个字段），根据某种规则将数据分散至多个库或表中，每个分片仅包含数据的一部分。 例如：根据主键分片，偶数主键的记录放入</a:t>
            </a:r>
            <a:r>
              <a:rPr lang="en-US" altLang="zh-CN" sz="2400" kern="100" dirty="0">
                <a:solidFill>
                  <a:srgbClr val="404040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0</a:t>
            </a:r>
            <a:r>
              <a:rPr lang="zh-CN" altLang="zh-CN" sz="2400" kern="100" dirty="0">
                <a:solidFill>
                  <a:srgbClr val="404040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库（或表），奇数主键的记录放入</a:t>
            </a:r>
            <a:r>
              <a:rPr lang="en-US" altLang="zh-CN" sz="2400" kern="100" dirty="0">
                <a:solidFill>
                  <a:srgbClr val="404040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lang="zh-CN" altLang="zh-CN" sz="2400" kern="100" dirty="0">
                <a:solidFill>
                  <a:srgbClr val="404040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库（或表）</a:t>
            </a:r>
            <a:endParaRPr lang="zh-CN" altLang="zh-CN" dirty="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68147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b="1" dirty="0"/>
              <a:t>1.3 </a:t>
            </a:r>
            <a:r>
              <a:rPr lang="zh-CN" altLang="zh-CN" b="1" dirty="0"/>
              <a:t>水平分片</a:t>
            </a:r>
            <a:endParaRPr lang="zh-CN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673813" y="3017839"/>
            <a:ext cx="10972800" cy="4525963"/>
          </a:xfrm>
        </p:spPr>
        <p:txBody>
          <a:bodyPr>
            <a:normAutofit/>
          </a:bodyPr>
          <a:lstStyle/>
          <a:p>
            <a:pPr indent="0">
              <a:lnSpc>
                <a:spcPct val="150000"/>
              </a:lnSpc>
              <a:spcBef>
                <a:spcPts val="1125"/>
              </a:spcBef>
              <a:spcAft>
                <a:spcPts val="1125"/>
              </a:spcAft>
              <a:buNone/>
            </a:pPr>
            <a:r>
              <a:rPr lang="zh-CN" altLang="en-US" dirty="0">
                <a:latin typeface="宋体" panose="02010600030101010101" pitchFamily="2" charset="-122"/>
                <a:cs typeface="宋体" panose="02010600030101010101" pitchFamily="2" charset="-122"/>
              </a:rPr>
              <a:t>  </a:t>
            </a:r>
            <a:endParaRPr lang="zh-CN" altLang="zh-CN" dirty="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FAFA90C-99A0-5C4F-9B9D-508C66F5D1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64213" y="141763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3073" name="Picture 1" descr="水平分片">
            <a:extLst>
              <a:ext uri="{FF2B5EF4-FFF2-40B4-BE49-F238E27FC236}">
                <a16:creationId xmlns:a16="http://schemas.microsoft.com/office/drawing/2014/main" id="{8CE284A0-58BB-C94D-B14F-6A0B8AD405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0750" y="1942932"/>
            <a:ext cx="5270500" cy="359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55473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b="1" dirty="0"/>
              <a:t>2.1 </a:t>
            </a:r>
            <a:r>
              <a:rPr lang="zh-CN" altLang="zh-CN" b="1" dirty="0"/>
              <a:t>逻辑表</a:t>
            </a:r>
            <a:endParaRPr lang="zh-CN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indent="228600">
              <a:lnSpc>
                <a:spcPct val="150000"/>
              </a:lnSpc>
              <a:spcBef>
                <a:spcPts val="1125"/>
              </a:spcBef>
              <a:spcAft>
                <a:spcPts val="1125"/>
              </a:spcAft>
            </a:pPr>
            <a:r>
              <a:rPr lang="zh-CN" altLang="zh-CN" sz="2400" dirty="0">
                <a:solidFill>
                  <a:srgbClr val="40404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对于水平拆分的数据库</a:t>
            </a:r>
            <a:r>
              <a:rPr lang="en-US" altLang="zh-CN" sz="2400" dirty="0">
                <a:solidFill>
                  <a:srgbClr val="40404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(</a:t>
            </a:r>
            <a:r>
              <a:rPr lang="zh-CN" altLang="zh-CN" sz="2400" dirty="0">
                <a:solidFill>
                  <a:srgbClr val="40404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表</a:t>
            </a:r>
            <a:r>
              <a:rPr lang="en-US" altLang="zh-CN" sz="2400" dirty="0">
                <a:solidFill>
                  <a:srgbClr val="40404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)</a:t>
            </a:r>
            <a:r>
              <a:rPr lang="zh-CN" altLang="zh-CN" sz="2400" dirty="0">
                <a:solidFill>
                  <a:srgbClr val="40404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的同一类表的总称。例：订单数据根据主键尾数拆分为</a:t>
            </a:r>
            <a:r>
              <a:rPr lang="en-US" altLang="zh-CN" sz="2400" dirty="0">
                <a:solidFill>
                  <a:srgbClr val="40404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10</a:t>
            </a:r>
            <a:r>
              <a:rPr lang="zh-CN" altLang="zh-CN" sz="2400" dirty="0">
                <a:solidFill>
                  <a:srgbClr val="40404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张表，分别是</a:t>
            </a:r>
            <a:r>
              <a:rPr lang="en-US" altLang="zh-CN" sz="2400" dirty="0">
                <a:solidFill>
                  <a:srgbClr val="40404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t_order_0</a:t>
            </a:r>
            <a:r>
              <a:rPr lang="zh-CN" altLang="zh-CN" sz="2400" dirty="0">
                <a:solidFill>
                  <a:srgbClr val="40404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到</a:t>
            </a:r>
            <a:r>
              <a:rPr lang="en-US" altLang="zh-CN" sz="2400" dirty="0">
                <a:solidFill>
                  <a:srgbClr val="40404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t_order_9</a:t>
            </a:r>
            <a:r>
              <a:rPr lang="zh-CN" altLang="zh-CN" sz="2400" dirty="0">
                <a:solidFill>
                  <a:srgbClr val="40404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，他们的逻辑表名为</a:t>
            </a:r>
            <a:r>
              <a:rPr lang="en-US" altLang="zh-CN" sz="2400" dirty="0" err="1">
                <a:solidFill>
                  <a:srgbClr val="40404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t_order</a:t>
            </a:r>
            <a:r>
              <a:rPr lang="zh-CN" altLang="zh-CN" sz="2400" dirty="0">
                <a:solidFill>
                  <a:srgbClr val="40404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。</a:t>
            </a:r>
            <a:endParaRPr lang="zh-CN" altLang="zh-CN" sz="2400" dirty="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indent="0">
              <a:lnSpc>
                <a:spcPct val="150000"/>
              </a:lnSpc>
              <a:spcBef>
                <a:spcPts val="1125"/>
              </a:spcBef>
              <a:spcAft>
                <a:spcPts val="1125"/>
              </a:spcAft>
              <a:buNone/>
            </a:pPr>
            <a:endParaRPr lang="zh-CN" altLang="zh-CN" sz="2400" dirty="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785556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b="1" dirty="0"/>
              <a:t>2.2 </a:t>
            </a:r>
            <a:r>
              <a:rPr lang="zh-CN" altLang="zh-CN" b="1" dirty="0"/>
              <a:t>真实表</a:t>
            </a:r>
            <a:endParaRPr lang="zh-CN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indent="228600">
              <a:lnSpc>
                <a:spcPct val="150000"/>
              </a:lnSpc>
              <a:spcBef>
                <a:spcPts val="1125"/>
              </a:spcBef>
              <a:spcAft>
                <a:spcPts val="1125"/>
              </a:spcAft>
            </a:pPr>
            <a:r>
              <a:rPr lang="zh-CN" altLang="zh-CN" sz="2400" dirty="0">
                <a:solidFill>
                  <a:srgbClr val="40404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在分片的数据库中真实存在的物理表。即上个示例中的</a:t>
            </a:r>
            <a:r>
              <a:rPr lang="en-US" altLang="zh-CN" sz="2400" dirty="0">
                <a:solidFill>
                  <a:srgbClr val="40404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t_order_0</a:t>
            </a:r>
            <a:r>
              <a:rPr lang="zh-CN" altLang="zh-CN" sz="2400" dirty="0">
                <a:solidFill>
                  <a:srgbClr val="40404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到</a:t>
            </a:r>
            <a:r>
              <a:rPr lang="en-US" altLang="zh-CN" sz="2400" dirty="0">
                <a:solidFill>
                  <a:srgbClr val="40404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t_order_9</a:t>
            </a:r>
            <a:r>
              <a:rPr lang="zh-CN" altLang="zh-CN" sz="2400" dirty="0">
                <a:solidFill>
                  <a:srgbClr val="40404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。</a:t>
            </a:r>
            <a:endParaRPr lang="zh-CN" altLang="zh-CN" dirty="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indent="0">
              <a:lnSpc>
                <a:spcPct val="150000"/>
              </a:lnSpc>
              <a:spcBef>
                <a:spcPts val="1125"/>
              </a:spcBef>
              <a:spcAft>
                <a:spcPts val="1125"/>
              </a:spcAft>
              <a:buNone/>
            </a:pPr>
            <a:endParaRPr lang="zh-CN" altLang="zh-CN" sz="2400" dirty="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344680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b="1" dirty="0"/>
              <a:t>2.3 </a:t>
            </a:r>
            <a:r>
              <a:rPr lang="zh-CN" altLang="zh-CN" b="1" dirty="0"/>
              <a:t>数据节点</a:t>
            </a:r>
            <a:endParaRPr lang="zh-CN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indent="228600">
              <a:lnSpc>
                <a:spcPct val="150000"/>
              </a:lnSpc>
              <a:spcBef>
                <a:spcPts val="1125"/>
              </a:spcBef>
              <a:spcAft>
                <a:spcPts val="1125"/>
              </a:spcAft>
            </a:pPr>
            <a:r>
              <a:rPr lang="zh-CN" altLang="zh-CN" sz="2400" dirty="0">
                <a:solidFill>
                  <a:srgbClr val="40404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数据分片的最小单元。由数据源名称和数据表组成，例：</a:t>
            </a:r>
            <a:r>
              <a:rPr lang="en-US" altLang="zh-CN" sz="2400" dirty="0">
                <a:solidFill>
                  <a:srgbClr val="40404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ds_0.t_order_0</a:t>
            </a:r>
            <a:r>
              <a:rPr lang="zh-CN" altLang="zh-CN" sz="2400" dirty="0">
                <a:solidFill>
                  <a:srgbClr val="40404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。</a:t>
            </a:r>
            <a:endParaRPr lang="zh-CN" altLang="zh-CN" dirty="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indent="0">
              <a:lnSpc>
                <a:spcPct val="150000"/>
              </a:lnSpc>
              <a:spcBef>
                <a:spcPts val="1125"/>
              </a:spcBef>
              <a:spcAft>
                <a:spcPts val="1125"/>
              </a:spcAft>
              <a:buNone/>
            </a:pPr>
            <a:endParaRPr lang="zh-CN" altLang="zh-CN" sz="2400" dirty="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490972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ts val="2100"/>
              </a:lnSpc>
              <a:spcBef>
                <a:spcPts val="1125"/>
              </a:spcBef>
              <a:spcAft>
                <a:spcPts val="1125"/>
              </a:spcAft>
            </a:pPr>
            <a:r>
              <a:rPr lang="en-US" altLang="zh-CN" b="1" dirty="0">
                <a:solidFill>
                  <a:srgbClr val="404040"/>
                </a:solidFill>
                <a:latin typeface="微软雅黑" panose="020B0503020204020204" pitchFamily="34" charset="-122"/>
                <a:cs typeface="宋体" panose="02010600030101010101" pitchFamily="2" charset="-122"/>
              </a:rPr>
              <a:t>2.4 </a:t>
            </a:r>
            <a:r>
              <a:rPr lang="zh-CN" altLang="zh-CN" b="1" dirty="0">
                <a:solidFill>
                  <a:srgbClr val="40404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绑定表</a:t>
            </a:r>
            <a:endParaRPr lang="zh-CN" altLang="zh-CN" sz="5400" dirty="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indent="228600">
              <a:lnSpc>
                <a:spcPct val="150000"/>
              </a:lnSpc>
              <a:spcBef>
                <a:spcPts val="1125"/>
              </a:spcBef>
              <a:spcAft>
                <a:spcPts val="1125"/>
              </a:spcAft>
            </a:pPr>
            <a:r>
              <a:rPr lang="zh-CN" altLang="zh-CN" sz="2400" kern="100" dirty="0">
                <a:solidFill>
                  <a:srgbClr val="404040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指</a:t>
            </a:r>
            <a:r>
              <a:rPr lang="zh-CN" altLang="zh-CN" sz="2400" kern="100" dirty="0">
                <a:solidFill>
                  <a:srgbClr val="C00000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分片规则一致的主表和子表</a:t>
            </a:r>
            <a:r>
              <a:rPr lang="zh-CN" altLang="zh-CN" sz="2400" kern="100" dirty="0">
                <a:solidFill>
                  <a:srgbClr val="404040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。例如：</a:t>
            </a:r>
            <a:r>
              <a:rPr lang="en-US" altLang="zh-CN" sz="2400" kern="100" dirty="0" err="1">
                <a:solidFill>
                  <a:srgbClr val="404040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t_order</a:t>
            </a:r>
            <a:r>
              <a:rPr lang="zh-CN" altLang="zh-CN" sz="2400" kern="100" dirty="0">
                <a:solidFill>
                  <a:srgbClr val="404040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表和</a:t>
            </a:r>
            <a:r>
              <a:rPr lang="en-US" altLang="zh-CN" sz="2400" kern="100" dirty="0" err="1">
                <a:solidFill>
                  <a:srgbClr val="404040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t_order_item</a:t>
            </a:r>
            <a:r>
              <a:rPr lang="zh-CN" altLang="zh-CN" sz="2400" kern="100" dirty="0">
                <a:solidFill>
                  <a:srgbClr val="404040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表，均按照订单</a:t>
            </a:r>
            <a:r>
              <a:rPr lang="en-US" altLang="zh-CN" sz="2400" kern="100" dirty="0">
                <a:solidFill>
                  <a:srgbClr val="404040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ID</a:t>
            </a:r>
            <a:r>
              <a:rPr lang="zh-CN" altLang="zh-CN" sz="2400" kern="100" dirty="0">
                <a:solidFill>
                  <a:srgbClr val="404040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分片，则此两张表互为绑定表关系。绑定表之间的多表关联查询不会出现笛卡尔积关联，关联查询效率将大大提升。</a:t>
            </a:r>
            <a:endParaRPr lang="zh-CN" altLang="zh-CN" dirty="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indent="0">
              <a:lnSpc>
                <a:spcPct val="150000"/>
              </a:lnSpc>
              <a:spcBef>
                <a:spcPts val="1125"/>
              </a:spcBef>
              <a:spcAft>
                <a:spcPts val="1125"/>
              </a:spcAft>
              <a:buNone/>
            </a:pPr>
            <a:endParaRPr lang="zh-CN" altLang="zh-CN" sz="2400" dirty="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165748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err="1">
                <a:latin typeface="微软雅黑" pitchFamily="34" charset="-122"/>
                <a:ea typeface="微软雅黑" pitchFamily="34" charset="-122"/>
              </a:rPr>
              <a:t>SpringBoot+ShardingJDBC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US" altLang="zh-CN" sz="2800" dirty="0"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2800" dirty="0">
                <a:latin typeface="微软雅黑" pitchFamily="34" charset="-122"/>
                <a:ea typeface="微软雅黑" pitchFamily="34" charset="-122"/>
              </a:rPr>
              <a:t>讲师：</a:t>
            </a:r>
            <a:r>
              <a:rPr lang="en-US" altLang="zh-CN" sz="2800" dirty="0">
                <a:latin typeface="微软雅黑" pitchFamily="34" charset="-122"/>
                <a:ea typeface="微软雅黑" pitchFamily="34" charset="-122"/>
              </a:rPr>
              <a:t>Andy</a:t>
            </a:r>
          </a:p>
          <a:p>
            <a:endParaRPr lang="en-US" altLang="zh-CN" sz="2800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67567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" altLang="zh-CN" b="1" dirty="0"/>
              <a:t>Java</a:t>
            </a:r>
            <a:r>
              <a:rPr lang="zh-CN" altLang="en-US" b="1" dirty="0"/>
              <a:t>使用</a:t>
            </a:r>
            <a:r>
              <a:rPr lang="en" altLang="zh-CN" b="1" dirty="0" err="1"/>
              <a:t>Sharding</a:t>
            </a:r>
            <a:r>
              <a:rPr lang="en" altLang="zh-CN" b="1" dirty="0"/>
              <a:t>-JDBC</a:t>
            </a:r>
            <a:endParaRPr lang="zh-CN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indent="228600">
              <a:lnSpc>
                <a:spcPct val="150000"/>
              </a:lnSpc>
              <a:spcBef>
                <a:spcPts val="1125"/>
              </a:spcBef>
              <a:spcAft>
                <a:spcPts val="1125"/>
              </a:spcAft>
            </a:pPr>
            <a:r>
              <a:rPr lang="en-US" altLang="zh-CN" dirty="0"/>
              <a:t>Java</a:t>
            </a:r>
            <a:r>
              <a:rPr lang="zh-CN" altLang="zh-CN" dirty="0"/>
              <a:t>中如何使用</a:t>
            </a:r>
            <a:r>
              <a:rPr lang="en-US" altLang="zh-CN" dirty="0" err="1"/>
              <a:t>Sharding</a:t>
            </a:r>
            <a:r>
              <a:rPr lang="en-US" altLang="zh-CN" dirty="0"/>
              <a:t>-JDBC</a:t>
            </a:r>
            <a:endParaRPr lang="zh-CN" altLang="zh-CN" sz="2400" dirty="0">
              <a:effectLst/>
              <a:latin typeface="宋体"/>
              <a:cs typeface="宋体"/>
            </a:endParaRPr>
          </a:p>
        </p:txBody>
      </p:sp>
    </p:spTree>
    <p:extLst>
      <p:ext uri="{BB962C8B-B14F-4D97-AF65-F5344CB8AC3E}">
        <p14:creationId xmlns:p14="http://schemas.microsoft.com/office/powerpoint/2010/main" val="22790467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zh-CN" b="1" dirty="0"/>
              <a:t>一、编码思路</a:t>
            </a:r>
            <a:endParaRPr lang="zh-CN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  <a:spcBef>
                <a:spcPts val="1125"/>
              </a:spcBef>
              <a:spcAft>
                <a:spcPts val="1125"/>
              </a:spcAft>
            </a:pPr>
            <a:r>
              <a:rPr lang="zh-CN" altLang="zh-CN" sz="2400" dirty="0">
                <a:solidFill>
                  <a:srgbClr val="40404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（</a:t>
            </a:r>
            <a:r>
              <a:rPr lang="en-US" altLang="zh-CN" sz="2400" dirty="0">
                <a:solidFill>
                  <a:srgbClr val="40404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1</a:t>
            </a:r>
            <a:r>
              <a:rPr lang="zh-CN" altLang="zh-CN" sz="2400" dirty="0">
                <a:solidFill>
                  <a:srgbClr val="40404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）</a:t>
            </a:r>
            <a:r>
              <a:rPr lang="en-US" altLang="zh-CN" sz="2400" dirty="0">
                <a:solidFill>
                  <a:srgbClr val="40404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Connection</a:t>
            </a:r>
            <a:r>
              <a:rPr lang="zh-CN" altLang="zh-CN" sz="2400" dirty="0">
                <a:solidFill>
                  <a:srgbClr val="40404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：我们通过</a:t>
            </a:r>
            <a:r>
              <a:rPr lang="en-US" altLang="zh-CN" sz="2400" dirty="0">
                <a:solidFill>
                  <a:srgbClr val="40404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connection</a:t>
            </a:r>
            <a:r>
              <a:rPr lang="zh-CN" altLang="zh-CN" sz="2400" dirty="0">
                <a:solidFill>
                  <a:srgbClr val="40404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创建</a:t>
            </a:r>
            <a:r>
              <a:rPr lang="en-US" altLang="zh-CN" sz="2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宋体" panose="02010600030101010101" pitchFamily="2" charset="-122"/>
              </a:rPr>
              <a:t>PreparedStatement</a:t>
            </a:r>
            <a:r>
              <a:rPr lang="en-US" altLang="zh-CN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宋体" panose="02010600030101010101" pitchFamily="2" charset="-122"/>
              </a:rPr>
              <a:t> </a:t>
            </a:r>
            <a:r>
              <a:rPr lang="en-US" altLang="zh-CN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cs typeface="宋体" panose="02010600030101010101" pitchFamily="2" charset="-122"/>
              </a:rPr>
              <a:t> </a:t>
            </a:r>
            <a:r>
              <a:rPr lang="zh-CN" altLang="zh-CN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，代码：</a:t>
            </a:r>
            <a:r>
              <a:rPr lang="en-US" altLang="zh-CN" sz="2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宋体" panose="02010600030101010101" pitchFamily="2" charset="-122"/>
              </a:rPr>
              <a:t>conn.prepareStatement</a:t>
            </a:r>
            <a:r>
              <a:rPr lang="en-US" altLang="zh-CN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宋体" panose="02010600030101010101" pitchFamily="2" charset="-122"/>
              </a:rPr>
              <a:t>(</a:t>
            </a:r>
            <a:r>
              <a:rPr lang="en-US" altLang="zh-CN" sz="2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宋体" panose="02010600030101010101" pitchFamily="2" charset="-122"/>
              </a:rPr>
              <a:t>sql</a:t>
            </a:r>
            <a:r>
              <a:rPr lang="en-US" altLang="zh-CN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宋体" panose="02010600030101010101" pitchFamily="2" charset="-122"/>
              </a:rPr>
              <a:t>);</a:t>
            </a:r>
            <a:r>
              <a:rPr lang="en-US" altLang="zh-CN" sz="2400" dirty="0">
                <a:solidFill>
                  <a:srgbClr val="404040"/>
                </a:solidFill>
                <a:latin typeface="微软雅黑" panose="020B0503020204020204" pitchFamily="34" charset="-122"/>
                <a:cs typeface="宋体" panose="02010600030101010101" pitchFamily="2" charset="-122"/>
              </a:rPr>
              <a:t> </a:t>
            </a:r>
            <a:r>
              <a:rPr lang="zh-CN" altLang="zh-CN" sz="2400" dirty="0">
                <a:solidFill>
                  <a:srgbClr val="40404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有了</a:t>
            </a:r>
            <a:r>
              <a:rPr lang="en-US" altLang="zh-CN" sz="2400" dirty="0" err="1">
                <a:solidFill>
                  <a:srgbClr val="40404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PreparedStatement</a:t>
            </a:r>
            <a:r>
              <a:rPr lang="zh-CN" altLang="zh-CN" sz="2400" dirty="0">
                <a:solidFill>
                  <a:srgbClr val="40404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对象之后就可以执行</a:t>
            </a:r>
            <a:r>
              <a:rPr lang="en-US" altLang="zh-CN" sz="2400" dirty="0">
                <a:solidFill>
                  <a:srgbClr val="40404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SQL</a:t>
            </a:r>
            <a:r>
              <a:rPr lang="zh-CN" altLang="zh-CN" sz="2400" dirty="0">
                <a:solidFill>
                  <a:srgbClr val="40404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语句了。</a:t>
            </a:r>
            <a:endParaRPr lang="zh-CN" altLang="zh-CN" sz="2400" dirty="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ts val="1125"/>
              </a:spcBef>
              <a:spcAft>
                <a:spcPts val="1125"/>
              </a:spcAft>
            </a:pPr>
            <a:r>
              <a:rPr lang="zh-CN" altLang="zh-CN" sz="2400" dirty="0">
                <a:solidFill>
                  <a:srgbClr val="40404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（</a:t>
            </a:r>
            <a:r>
              <a:rPr lang="en-US" altLang="zh-CN" sz="2400" dirty="0">
                <a:solidFill>
                  <a:srgbClr val="40404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2</a:t>
            </a:r>
            <a:r>
              <a:rPr lang="zh-CN" altLang="zh-CN" sz="2400" dirty="0">
                <a:solidFill>
                  <a:srgbClr val="40404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）</a:t>
            </a:r>
            <a:r>
              <a:rPr lang="en-US" altLang="zh-CN" sz="2400" dirty="0" err="1">
                <a:solidFill>
                  <a:srgbClr val="40404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DataSource</a:t>
            </a:r>
            <a:r>
              <a:rPr lang="zh-CN" altLang="zh-CN" sz="2400" dirty="0">
                <a:solidFill>
                  <a:srgbClr val="40404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：在上一步我们清楚，需要一个</a:t>
            </a:r>
            <a:r>
              <a:rPr lang="en-US" altLang="zh-CN" sz="2400" dirty="0">
                <a:solidFill>
                  <a:srgbClr val="40404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Connection</a:t>
            </a:r>
            <a:r>
              <a:rPr lang="zh-CN" altLang="zh-CN" sz="2400" dirty="0">
                <a:solidFill>
                  <a:srgbClr val="40404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，那么怎么获取到呢？就是通过构造一个</a:t>
            </a:r>
            <a:r>
              <a:rPr lang="en-US" altLang="zh-CN" sz="2400" dirty="0" err="1">
                <a:solidFill>
                  <a:srgbClr val="40404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DataSource</a:t>
            </a:r>
            <a:r>
              <a:rPr lang="zh-CN" altLang="zh-CN" sz="2400" dirty="0">
                <a:solidFill>
                  <a:srgbClr val="40404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，在数据源中可以获取到多个</a:t>
            </a:r>
            <a:r>
              <a:rPr lang="en-US" altLang="zh-CN" sz="2400" dirty="0">
                <a:solidFill>
                  <a:srgbClr val="40404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connection</a:t>
            </a:r>
            <a:r>
              <a:rPr lang="zh-CN" altLang="zh-CN" sz="2400" dirty="0">
                <a:solidFill>
                  <a:srgbClr val="40404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：</a:t>
            </a:r>
            <a:r>
              <a:rPr lang="en-US" altLang="zh-CN" sz="2400" dirty="0" err="1">
                <a:solidFill>
                  <a:srgbClr val="40404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dataSource.getConnection</a:t>
            </a:r>
            <a:r>
              <a:rPr lang="en-US" altLang="zh-CN" sz="2400" dirty="0">
                <a:solidFill>
                  <a:srgbClr val="40404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();</a:t>
            </a:r>
            <a:endParaRPr lang="zh-CN" altLang="zh-CN" sz="2400" dirty="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27681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zh-CN" b="1" dirty="0"/>
              <a:t>一、编码思路</a:t>
            </a:r>
            <a:endParaRPr lang="zh-CN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  <a:spcBef>
                <a:spcPts val="1125"/>
              </a:spcBef>
              <a:spcAft>
                <a:spcPts val="1125"/>
              </a:spcAft>
            </a:pPr>
            <a:r>
              <a:rPr lang="zh-CN" altLang="zh-CN" sz="2400" dirty="0">
                <a:solidFill>
                  <a:srgbClr val="40404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（</a:t>
            </a:r>
            <a:r>
              <a:rPr lang="en-US" altLang="zh-CN" sz="2400" dirty="0">
                <a:solidFill>
                  <a:srgbClr val="40404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3</a:t>
            </a:r>
            <a:r>
              <a:rPr lang="zh-CN" altLang="zh-CN" sz="2400" dirty="0">
                <a:solidFill>
                  <a:srgbClr val="40404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）</a:t>
            </a:r>
            <a:r>
              <a:rPr lang="en-US" altLang="zh-CN" sz="2400" dirty="0" err="1">
                <a:solidFill>
                  <a:srgbClr val="40404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ShardingDataSourceFactory</a:t>
            </a:r>
            <a:r>
              <a:rPr lang="zh-CN" altLang="zh-CN" sz="2400" dirty="0">
                <a:solidFill>
                  <a:srgbClr val="40404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：在上一步用到了</a:t>
            </a:r>
            <a:r>
              <a:rPr lang="en-US" altLang="zh-CN" sz="2400" dirty="0" err="1">
                <a:solidFill>
                  <a:srgbClr val="40404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DataSource</a:t>
            </a:r>
            <a:r>
              <a:rPr lang="zh-CN" altLang="zh-CN" sz="2400" dirty="0">
                <a:solidFill>
                  <a:srgbClr val="40404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，在以前，我们直接就可以使用第三方提供商直接构造一个</a:t>
            </a:r>
            <a:r>
              <a:rPr lang="en-US" altLang="zh-CN" sz="2400" dirty="0" err="1">
                <a:solidFill>
                  <a:srgbClr val="40404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DataSource</a:t>
            </a:r>
            <a:r>
              <a:rPr lang="zh-CN" altLang="zh-CN" sz="2400" dirty="0">
                <a:solidFill>
                  <a:srgbClr val="40404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就可以了，那么这里不一样了，因为在具体的</a:t>
            </a:r>
            <a:r>
              <a:rPr lang="en-US" altLang="zh-CN" sz="2400" dirty="0" err="1">
                <a:solidFill>
                  <a:srgbClr val="40404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DataSource</a:t>
            </a:r>
            <a:r>
              <a:rPr lang="zh-CN" altLang="zh-CN" sz="2400" dirty="0">
                <a:solidFill>
                  <a:srgbClr val="40404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中间，我们需要定义各种分片、路由规则，所以这里使用</a:t>
            </a:r>
            <a:r>
              <a:rPr lang="en-US" altLang="zh-CN" sz="2400" dirty="0" err="1">
                <a:solidFill>
                  <a:srgbClr val="40404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sharding-jdbc</a:t>
            </a:r>
            <a:r>
              <a:rPr lang="zh-CN" altLang="zh-CN" sz="2400" dirty="0">
                <a:solidFill>
                  <a:srgbClr val="40404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提供的进行构建，代码如下：</a:t>
            </a:r>
            <a:endParaRPr lang="en-US" altLang="zh-CN" sz="2400" dirty="0">
              <a:solidFill>
                <a:srgbClr val="404040"/>
              </a:solidFill>
              <a:latin typeface="宋体" panose="02010600030101010101" pitchFamily="2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ts val="1125"/>
              </a:spcBef>
              <a:spcAft>
                <a:spcPts val="1125"/>
              </a:spcAft>
            </a:pPr>
            <a:r>
              <a:rPr lang="en-US" altLang="zh-CN" sz="1800" dirty="0" err="1"/>
              <a:t>DataSource</a:t>
            </a:r>
            <a:r>
              <a:rPr lang="en-US" altLang="zh-CN" sz="1800" dirty="0"/>
              <a:t> </a:t>
            </a:r>
            <a:r>
              <a:rPr lang="en-US" altLang="zh-CN" sz="1800" dirty="0" err="1"/>
              <a:t>dataSource</a:t>
            </a:r>
            <a:r>
              <a:rPr lang="en-US" altLang="zh-CN" sz="1800" dirty="0"/>
              <a:t> = </a:t>
            </a:r>
            <a:r>
              <a:rPr lang="en-US" altLang="zh-CN" sz="1800" dirty="0" err="1"/>
              <a:t>ShardingDataSourceFactory.createDataSource</a:t>
            </a:r>
            <a:r>
              <a:rPr lang="en-US" altLang="zh-CN" sz="1800" dirty="0"/>
              <a:t>(</a:t>
            </a:r>
            <a:r>
              <a:rPr lang="en-US" altLang="zh-CN" sz="1800" dirty="0" err="1"/>
              <a:t>dataSourceMap</a:t>
            </a:r>
            <a:r>
              <a:rPr lang="en-US" altLang="zh-CN" sz="1800" dirty="0"/>
              <a:t>, </a:t>
            </a:r>
            <a:r>
              <a:rPr lang="en-US" altLang="zh-CN" sz="1800" dirty="0" err="1"/>
              <a:t>shardingRuleConfig</a:t>
            </a:r>
            <a:r>
              <a:rPr lang="en-US" altLang="zh-CN" sz="1800" dirty="0"/>
              <a:t>, new </a:t>
            </a:r>
            <a:r>
              <a:rPr lang="en-US" altLang="zh-CN" sz="1800" dirty="0" err="1"/>
              <a:t>ConcurrentHashMap</a:t>
            </a:r>
            <a:r>
              <a:rPr lang="en-US" altLang="zh-CN" sz="1800" dirty="0"/>
              <a:t>&lt;String, Object&gt;(), new Properties());</a:t>
            </a:r>
            <a:endParaRPr lang="zh-CN" altLang="zh-CN" sz="1800" dirty="0"/>
          </a:p>
          <a:p>
            <a:pPr>
              <a:lnSpc>
                <a:spcPct val="150000"/>
              </a:lnSpc>
              <a:spcBef>
                <a:spcPts val="1125"/>
              </a:spcBef>
              <a:spcAft>
                <a:spcPts val="1125"/>
              </a:spcAft>
            </a:pPr>
            <a:endParaRPr lang="zh-CN" altLang="zh-CN" sz="2400" dirty="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291572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课程大纲</a:t>
            </a:r>
            <a:endParaRPr lang="zh-CN" altLang="zh-CN" dirty="0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8C6CE47A-68DC-EC42-9AB8-CA219CC8FF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9029" y="1148592"/>
            <a:ext cx="9669296" cy="5709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7035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zh-CN" b="1" dirty="0"/>
              <a:t>一、编码思路</a:t>
            </a:r>
            <a:endParaRPr lang="zh-CN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  <a:spcBef>
                <a:spcPts val="1125"/>
              </a:spcBef>
              <a:spcAft>
                <a:spcPts val="1125"/>
              </a:spcAft>
            </a:pPr>
            <a:r>
              <a:rPr lang="zh-CN" altLang="zh-CN" sz="2400" dirty="0">
                <a:solidFill>
                  <a:srgbClr val="40404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（</a:t>
            </a:r>
            <a:r>
              <a:rPr lang="en-US" altLang="zh-CN" sz="2400" dirty="0">
                <a:solidFill>
                  <a:srgbClr val="40404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4</a:t>
            </a:r>
            <a:r>
              <a:rPr lang="zh-CN" altLang="zh-CN" sz="2400" dirty="0">
                <a:solidFill>
                  <a:srgbClr val="40404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）</a:t>
            </a:r>
            <a:r>
              <a:rPr lang="en-US" altLang="zh-CN" sz="2400" dirty="0" err="1">
                <a:solidFill>
                  <a:srgbClr val="40404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ShardingRule</a:t>
            </a:r>
            <a:r>
              <a:rPr lang="zh-CN" altLang="zh-CN" sz="2400" dirty="0">
                <a:solidFill>
                  <a:srgbClr val="40404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：在上面使用到了</a:t>
            </a:r>
            <a:r>
              <a:rPr lang="en-US" altLang="zh-CN" sz="2400" dirty="0" err="1">
                <a:solidFill>
                  <a:srgbClr val="40404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ShardingDataSourceFactory</a:t>
            </a:r>
            <a:r>
              <a:rPr lang="zh-CN" altLang="zh-CN" sz="2400" dirty="0">
                <a:solidFill>
                  <a:srgbClr val="40404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，而使用</a:t>
            </a:r>
            <a:r>
              <a:rPr lang="en-US" altLang="zh-CN" sz="2400" dirty="0" err="1">
                <a:solidFill>
                  <a:srgbClr val="40404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createDataSource</a:t>
            </a:r>
            <a:r>
              <a:rPr lang="en-US" altLang="zh-CN" sz="2400" dirty="0">
                <a:solidFill>
                  <a:srgbClr val="40404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()</a:t>
            </a:r>
            <a:r>
              <a:rPr lang="zh-CN" altLang="zh-CN" sz="2400" dirty="0">
                <a:solidFill>
                  <a:srgbClr val="40404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方法又需要用到</a:t>
            </a:r>
            <a:r>
              <a:rPr lang="en-US" altLang="zh-CN" sz="2400" dirty="0" err="1">
                <a:solidFill>
                  <a:srgbClr val="40404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ShardingRule</a:t>
            </a:r>
            <a:r>
              <a:rPr lang="zh-CN" altLang="zh-CN" sz="2400" dirty="0">
                <a:solidFill>
                  <a:srgbClr val="40404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（分片规则），所以这里构造一个</a:t>
            </a:r>
            <a:r>
              <a:rPr lang="en-US" altLang="zh-CN" sz="2400" dirty="0" err="1">
                <a:solidFill>
                  <a:srgbClr val="40404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shardingRule</a:t>
            </a:r>
            <a:r>
              <a:rPr lang="zh-CN" altLang="zh-CN" sz="2400" dirty="0">
                <a:solidFill>
                  <a:srgbClr val="40404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对象，在构造的时候， </a:t>
            </a:r>
            <a:r>
              <a:rPr lang="en-US" altLang="zh-CN" sz="2400" dirty="0" err="1">
                <a:solidFill>
                  <a:srgbClr val="40404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tableRule</a:t>
            </a:r>
            <a:r>
              <a:rPr lang="zh-CN" altLang="zh-CN" sz="2400" dirty="0">
                <a:solidFill>
                  <a:srgbClr val="40404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表规则、数据库分片策略、表分片策略。</a:t>
            </a:r>
            <a:endParaRPr lang="zh-CN" altLang="zh-CN" dirty="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ts val="1125"/>
              </a:spcBef>
              <a:spcAft>
                <a:spcPts val="1125"/>
              </a:spcAft>
            </a:pPr>
            <a:endParaRPr lang="zh-CN" altLang="zh-CN" sz="2400" dirty="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610472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zh-CN" b="1" dirty="0"/>
              <a:t>一、编码思路</a:t>
            </a:r>
            <a:endParaRPr lang="zh-CN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  <a:spcBef>
                <a:spcPts val="1125"/>
              </a:spcBef>
              <a:spcAft>
                <a:spcPts val="1125"/>
              </a:spcAft>
            </a:pPr>
            <a:r>
              <a:rPr lang="zh-CN" altLang="zh-CN" sz="2400" dirty="0">
                <a:solidFill>
                  <a:srgbClr val="40404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（</a:t>
            </a:r>
            <a:r>
              <a:rPr lang="en-US" altLang="zh-CN" sz="2400" dirty="0">
                <a:solidFill>
                  <a:srgbClr val="40404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4</a:t>
            </a:r>
            <a:r>
              <a:rPr lang="zh-CN" altLang="zh-CN" sz="2400" dirty="0">
                <a:solidFill>
                  <a:srgbClr val="40404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）</a:t>
            </a:r>
            <a:r>
              <a:rPr lang="en-US" altLang="zh-CN" sz="2400" dirty="0" err="1">
                <a:solidFill>
                  <a:srgbClr val="40404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ShardingRule</a:t>
            </a:r>
            <a:r>
              <a:rPr lang="zh-CN" altLang="zh-CN" sz="2400" dirty="0">
                <a:solidFill>
                  <a:srgbClr val="40404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：在上面使用到了</a:t>
            </a:r>
            <a:r>
              <a:rPr lang="en-US" altLang="zh-CN" sz="2400" dirty="0" err="1">
                <a:solidFill>
                  <a:srgbClr val="40404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ShardingDataSourceFactory</a:t>
            </a:r>
            <a:r>
              <a:rPr lang="zh-CN" altLang="zh-CN" sz="2400" dirty="0">
                <a:solidFill>
                  <a:srgbClr val="40404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，而使用</a:t>
            </a:r>
            <a:r>
              <a:rPr lang="en-US" altLang="zh-CN" sz="2400" dirty="0" err="1">
                <a:solidFill>
                  <a:srgbClr val="40404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createDataSource</a:t>
            </a:r>
            <a:r>
              <a:rPr lang="en-US" altLang="zh-CN" sz="2400" dirty="0">
                <a:solidFill>
                  <a:srgbClr val="40404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()</a:t>
            </a:r>
            <a:r>
              <a:rPr lang="zh-CN" altLang="zh-CN" sz="2400" dirty="0">
                <a:solidFill>
                  <a:srgbClr val="40404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方法又需要用到</a:t>
            </a:r>
            <a:r>
              <a:rPr lang="en-US" altLang="zh-CN" sz="2400" dirty="0" err="1">
                <a:solidFill>
                  <a:srgbClr val="40404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ShardingRule</a:t>
            </a:r>
            <a:r>
              <a:rPr lang="zh-CN" altLang="zh-CN" sz="2400" dirty="0">
                <a:solidFill>
                  <a:srgbClr val="40404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（分片规则），所以这里构造一个</a:t>
            </a:r>
            <a:r>
              <a:rPr lang="en-US" altLang="zh-CN" sz="2400" dirty="0" err="1">
                <a:solidFill>
                  <a:srgbClr val="40404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shardingRule</a:t>
            </a:r>
            <a:r>
              <a:rPr lang="zh-CN" altLang="zh-CN" sz="2400" dirty="0">
                <a:solidFill>
                  <a:srgbClr val="40404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对象，在构造的时候， </a:t>
            </a:r>
            <a:r>
              <a:rPr lang="en-US" altLang="zh-CN" sz="2400" dirty="0" err="1">
                <a:solidFill>
                  <a:srgbClr val="40404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tableRule</a:t>
            </a:r>
            <a:r>
              <a:rPr lang="zh-CN" altLang="zh-CN" sz="2400" dirty="0">
                <a:solidFill>
                  <a:srgbClr val="40404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表规则、数据库分片策略、表分片策略。</a:t>
            </a:r>
            <a:endParaRPr lang="en-US" altLang="zh-CN" sz="2400" dirty="0">
              <a:solidFill>
                <a:srgbClr val="404040"/>
              </a:solidFill>
              <a:latin typeface="宋体" panose="02010600030101010101" pitchFamily="2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ts val="1125"/>
              </a:spcBef>
              <a:spcAft>
                <a:spcPts val="1125"/>
              </a:spcAft>
            </a:pPr>
            <a:r>
              <a:rPr lang="zh-CN" altLang="zh-CN" sz="2400" dirty="0">
                <a:solidFill>
                  <a:srgbClr val="40404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（</a:t>
            </a:r>
            <a:r>
              <a:rPr lang="en-US" altLang="zh-CN" sz="2400" dirty="0">
                <a:solidFill>
                  <a:srgbClr val="40404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5</a:t>
            </a:r>
            <a:r>
              <a:rPr lang="zh-CN" altLang="zh-CN" sz="2400" dirty="0">
                <a:solidFill>
                  <a:srgbClr val="40404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）</a:t>
            </a:r>
            <a:r>
              <a:rPr lang="en-US" altLang="zh-CN" sz="2400" dirty="0" err="1">
                <a:solidFill>
                  <a:srgbClr val="40404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TableRule</a:t>
            </a:r>
            <a:r>
              <a:rPr lang="zh-CN" altLang="zh-CN" sz="2400" dirty="0">
                <a:solidFill>
                  <a:srgbClr val="40404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：在上面用到了表规则，主要是逻辑表和实际表的对应关系等。</a:t>
            </a:r>
            <a:endParaRPr lang="zh-CN" altLang="zh-CN" sz="2400" dirty="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ts val="1125"/>
              </a:spcBef>
              <a:spcAft>
                <a:spcPts val="1125"/>
              </a:spcAft>
            </a:pPr>
            <a:endParaRPr lang="zh-CN" altLang="zh-CN" sz="2400" dirty="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ts val="1125"/>
              </a:spcBef>
              <a:spcAft>
                <a:spcPts val="1125"/>
              </a:spcAft>
            </a:pPr>
            <a:endParaRPr lang="zh-CN" altLang="zh-CN" sz="2400" dirty="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31537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zh-CN" b="1" dirty="0"/>
              <a:t>一、编码思路</a:t>
            </a:r>
            <a:endParaRPr lang="zh-CN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  <a:spcBef>
                <a:spcPts val="1125"/>
              </a:spcBef>
              <a:spcAft>
                <a:spcPts val="1125"/>
              </a:spcAft>
            </a:pPr>
            <a:r>
              <a:rPr lang="zh-CN" altLang="zh-CN" sz="2400" dirty="0">
                <a:solidFill>
                  <a:srgbClr val="40404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（</a:t>
            </a:r>
            <a:r>
              <a:rPr lang="en-US" altLang="zh-CN" sz="2400" dirty="0">
                <a:solidFill>
                  <a:srgbClr val="40404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4</a:t>
            </a:r>
            <a:r>
              <a:rPr lang="zh-CN" altLang="zh-CN" sz="2400" dirty="0">
                <a:solidFill>
                  <a:srgbClr val="40404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）</a:t>
            </a:r>
            <a:r>
              <a:rPr lang="en-US" altLang="zh-CN" sz="2400" dirty="0" err="1">
                <a:solidFill>
                  <a:srgbClr val="40404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ShardingRule</a:t>
            </a:r>
            <a:r>
              <a:rPr lang="zh-CN" altLang="zh-CN" sz="2400" dirty="0">
                <a:solidFill>
                  <a:srgbClr val="40404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：在上面使用到了</a:t>
            </a:r>
            <a:r>
              <a:rPr lang="en-US" altLang="zh-CN" sz="2400" dirty="0" err="1">
                <a:solidFill>
                  <a:srgbClr val="40404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ShardingDataSourceFactory</a:t>
            </a:r>
            <a:r>
              <a:rPr lang="zh-CN" altLang="zh-CN" sz="2400" dirty="0">
                <a:solidFill>
                  <a:srgbClr val="40404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，而使用</a:t>
            </a:r>
            <a:r>
              <a:rPr lang="en-US" altLang="zh-CN" sz="2400" dirty="0" err="1">
                <a:solidFill>
                  <a:srgbClr val="40404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createDataSource</a:t>
            </a:r>
            <a:r>
              <a:rPr lang="en-US" altLang="zh-CN" sz="2400" dirty="0">
                <a:solidFill>
                  <a:srgbClr val="40404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()</a:t>
            </a:r>
            <a:r>
              <a:rPr lang="zh-CN" altLang="zh-CN" sz="2400" dirty="0">
                <a:solidFill>
                  <a:srgbClr val="40404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方法又需要用到</a:t>
            </a:r>
            <a:r>
              <a:rPr lang="en-US" altLang="zh-CN" sz="2400" dirty="0" err="1">
                <a:solidFill>
                  <a:srgbClr val="40404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ShardingRule</a:t>
            </a:r>
            <a:r>
              <a:rPr lang="zh-CN" altLang="zh-CN" sz="2400" dirty="0">
                <a:solidFill>
                  <a:srgbClr val="40404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（分片规则），所以这里构造一个</a:t>
            </a:r>
            <a:r>
              <a:rPr lang="en-US" altLang="zh-CN" sz="2400" dirty="0" err="1">
                <a:solidFill>
                  <a:srgbClr val="40404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shardingRule</a:t>
            </a:r>
            <a:r>
              <a:rPr lang="zh-CN" altLang="zh-CN" sz="2400" dirty="0">
                <a:solidFill>
                  <a:srgbClr val="40404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对象，在构造的时候， </a:t>
            </a:r>
            <a:r>
              <a:rPr lang="en-US" altLang="zh-CN" sz="2400" dirty="0" err="1">
                <a:solidFill>
                  <a:srgbClr val="40404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tableRule</a:t>
            </a:r>
            <a:r>
              <a:rPr lang="zh-CN" altLang="zh-CN" sz="2400" dirty="0">
                <a:solidFill>
                  <a:srgbClr val="40404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表规则、数据库分片策略、表分片策略。</a:t>
            </a:r>
            <a:endParaRPr lang="en-US" altLang="zh-CN" sz="2400" dirty="0">
              <a:solidFill>
                <a:srgbClr val="404040"/>
              </a:solidFill>
              <a:latin typeface="宋体" panose="02010600030101010101" pitchFamily="2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ts val="1125"/>
              </a:spcBef>
              <a:spcAft>
                <a:spcPts val="1125"/>
              </a:spcAft>
            </a:pPr>
            <a:r>
              <a:rPr lang="zh-CN" altLang="zh-CN" sz="2400" dirty="0">
                <a:solidFill>
                  <a:srgbClr val="40404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（</a:t>
            </a:r>
            <a:r>
              <a:rPr lang="en-US" altLang="zh-CN" sz="2400" dirty="0">
                <a:solidFill>
                  <a:srgbClr val="40404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5</a:t>
            </a:r>
            <a:r>
              <a:rPr lang="zh-CN" altLang="zh-CN" sz="2400" dirty="0">
                <a:solidFill>
                  <a:srgbClr val="40404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）</a:t>
            </a:r>
            <a:r>
              <a:rPr lang="en-US" altLang="zh-CN" sz="2400" dirty="0" err="1">
                <a:solidFill>
                  <a:srgbClr val="40404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TableRule</a:t>
            </a:r>
            <a:r>
              <a:rPr lang="zh-CN" altLang="zh-CN" sz="2400" dirty="0">
                <a:solidFill>
                  <a:srgbClr val="40404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：在上面用到了表规则，主要是逻辑表和实际表的对应关系等。</a:t>
            </a:r>
            <a:endParaRPr lang="en-US" altLang="zh-CN" sz="2400" dirty="0">
              <a:solidFill>
                <a:srgbClr val="404040"/>
              </a:solidFill>
              <a:latin typeface="宋体" panose="02010600030101010101" pitchFamily="2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ts val="1125"/>
              </a:spcBef>
              <a:spcAft>
                <a:spcPts val="1125"/>
              </a:spcAft>
            </a:pPr>
            <a:r>
              <a:rPr lang="zh-CN" altLang="zh-CN" sz="2400" dirty="0">
                <a:solidFill>
                  <a:srgbClr val="40404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（</a:t>
            </a:r>
            <a:r>
              <a:rPr lang="en-US" altLang="zh-CN" sz="2400" dirty="0">
                <a:solidFill>
                  <a:srgbClr val="40404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6</a:t>
            </a:r>
            <a:r>
              <a:rPr lang="zh-CN" altLang="zh-CN" sz="2400" dirty="0">
                <a:solidFill>
                  <a:srgbClr val="40404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）</a:t>
            </a:r>
            <a:r>
              <a:rPr lang="en-US" altLang="zh-CN" sz="2400" dirty="0" err="1">
                <a:solidFill>
                  <a:srgbClr val="40404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datasourceMap</a:t>
            </a:r>
            <a:r>
              <a:rPr lang="zh-CN" altLang="zh-CN" sz="2400" dirty="0">
                <a:solidFill>
                  <a:srgbClr val="40404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：数据源的集合，主要是构建多个数据源，这里需要设置一个</a:t>
            </a:r>
            <a:r>
              <a:rPr lang="en-US" altLang="zh-CN" sz="2400" dirty="0" err="1">
                <a:solidFill>
                  <a:srgbClr val="40404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dataSourceMap</a:t>
            </a:r>
            <a:r>
              <a:rPr lang="zh-CN" altLang="zh-CN" sz="2400" dirty="0">
                <a:solidFill>
                  <a:srgbClr val="40404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指定具体的数据源实现类</a:t>
            </a:r>
            <a:r>
              <a:rPr lang="zh-CN" altLang="en-US" sz="2400" dirty="0">
                <a:solidFill>
                  <a:srgbClr val="40404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：</a:t>
            </a:r>
            <a:endParaRPr lang="en-US" altLang="zh-CN" sz="2400" dirty="0">
              <a:solidFill>
                <a:srgbClr val="404040"/>
              </a:solidFill>
              <a:latin typeface="宋体" panose="02010600030101010101" pitchFamily="2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ts val="1125"/>
              </a:spcBef>
              <a:spcAft>
                <a:spcPts val="1125"/>
              </a:spcAft>
            </a:pPr>
            <a:r>
              <a:rPr lang="en-US" altLang="zh-CN" sz="2100" dirty="0"/>
              <a:t>Map&lt;</a:t>
            </a:r>
            <a:r>
              <a:rPr lang="en-US" altLang="zh-CN" sz="2100" dirty="0" err="1"/>
              <a:t>String,DataSource</a:t>
            </a:r>
            <a:r>
              <a:rPr lang="en-US" altLang="zh-CN" sz="2100" dirty="0"/>
              <a:t>&gt; </a:t>
            </a:r>
            <a:r>
              <a:rPr lang="en-US" altLang="zh-CN" sz="2100" dirty="0" err="1"/>
              <a:t>dataSourceMap</a:t>
            </a:r>
            <a:r>
              <a:rPr lang="en-US" altLang="zh-CN" sz="2100" dirty="0"/>
              <a:t> = new HashMap&lt;String, </a:t>
            </a:r>
            <a:r>
              <a:rPr lang="en-US" altLang="zh-CN" sz="2100" dirty="0" err="1"/>
              <a:t>DataSource</a:t>
            </a:r>
            <a:r>
              <a:rPr lang="en-US" altLang="zh-CN" sz="2100" dirty="0"/>
              <a:t>&gt;(2);</a:t>
            </a:r>
            <a:endParaRPr lang="zh-CN" altLang="zh-CN" sz="2100" dirty="0"/>
          </a:p>
          <a:p>
            <a:pPr>
              <a:lnSpc>
                <a:spcPct val="150000"/>
              </a:lnSpc>
              <a:spcBef>
                <a:spcPts val="1125"/>
              </a:spcBef>
              <a:spcAft>
                <a:spcPts val="1125"/>
              </a:spcAft>
            </a:pPr>
            <a:endParaRPr lang="zh-CN" altLang="zh-CN" dirty="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ts val="1125"/>
              </a:spcBef>
              <a:spcAft>
                <a:spcPts val="1125"/>
              </a:spcAft>
            </a:pPr>
            <a:endParaRPr lang="zh-CN" altLang="zh-CN" sz="2400" dirty="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ts val="1125"/>
              </a:spcBef>
              <a:spcAft>
                <a:spcPts val="1125"/>
              </a:spcAft>
            </a:pPr>
            <a:endParaRPr lang="zh-CN" altLang="zh-CN" sz="2400" dirty="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ts val="1125"/>
              </a:spcBef>
              <a:spcAft>
                <a:spcPts val="1125"/>
              </a:spcAft>
            </a:pPr>
            <a:endParaRPr lang="zh-CN" altLang="zh-CN" sz="2400" dirty="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90802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zh-CN" b="1" dirty="0"/>
              <a:t>一、编码思路</a:t>
            </a:r>
            <a:endParaRPr lang="zh-CN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  <a:spcBef>
                <a:spcPts val="1125"/>
              </a:spcBef>
              <a:spcAft>
                <a:spcPts val="1125"/>
              </a:spcAft>
            </a:pPr>
            <a:endParaRPr lang="zh-CN" altLang="zh-CN" sz="2100" dirty="0"/>
          </a:p>
          <a:p>
            <a:pPr>
              <a:lnSpc>
                <a:spcPct val="150000"/>
              </a:lnSpc>
              <a:spcBef>
                <a:spcPts val="1125"/>
              </a:spcBef>
              <a:spcAft>
                <a:spcPts val="1125"/>
              </a:spcAft>
            </a:pPr>
            <a:endParaRPr lang="zh-CN" altLang="zh-CN" dirty="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ts val="1125"/>
              </a:spcBef>
              <a:spcAft>
                <a:spcPts val="1125"/>
              </a:spcAft>
            </a:pPr>
            <a:endParaRPr lang="zh-CN" altLang="zh-CN" sz="2400" dirty="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ts val="1125"/>
              </a:spcBef>
              <a:spcAft>
                <a:spcPts val="1125"/>
              </a:spcAft>
            </a:pPr>
            <a:endParaRPr lang="zh-CN" altLang="zh-CN" sz="2400" dirty="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ts val="1125"/>
              </a:spcBef>
              <a:spcAft>
                <a:spcPts val="1125"/>
              </a:spcAft>
            </a:pPr>
            <a:endParaRPr lang="zh-CN" altLang="zh-CN" sz="2400" dirty="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3CB9A1C-B34F-BD46-B3B3-2326A843110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2481" y="1600201"/>
            <a:ext cx="6916260" cy="463414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660559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zh-CN" b="1" dirty="0"/>
              <a:t>二、编码</a:t>
            </a:r>
            <a:endParaRPr lang="zh-CN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lnSpc>
                <a:spcPct val="120000"/>
              </a:lnSpc>
              <a:spcBef>
                <a:spcPts val="1125"/>
              </a:spcBef>
              <a:spcAft>
                <a:spcPts val="1125"/>
              </a:spcAft>
              <a:buNone/>
            </a:pPr>
            <a:r>
              <a:rPr lang="en-US" altLang="zh-CN" sz="1400" dirty="0">
                <a:latin typeface="Kaiti SC" panose="02010600040101010101" pitchFamily="2" charset="-122"/>
                <a:ea typeface="Kaiti SC" panose="02010600040101010101" pitchFamily="2" charset="-122"/>
              </a:rPr>
              <a:t>2.1 </a:t>
            </a:r>
            <a:r>
              <a:rPr lang="zh-CN" altLang="zh-CN" sz="1400" dirty="0">
                <a:latin typeface="Kaiti SC" panose="02010600040101010101" pitchFamily="2" charset="-122"/>
                <a:ea typeface="Kaiti SC" panose="02010600040101010101" pitchFamily="2" charset="-122"/>
              </a:rPr>
              <a:t>新建工程</a:t>
            </a:r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</a:t>
            </a:r>
            <a:endParaRPr lang="en-US" altLang="zh-CN" sz="14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 marL="0" indent="0">
              <a:lnSpc>
                <a:spcPct val="120000"/>
              </a:lnSpc>
              <a:spcBef>
                <a:spcPts val="1125"/>
              </a:spcBef>
              <a:spcAft>
                <a:spcPts val="1125"/>
              </a:spcAft>
              <a:buNone/>
            </a:pPr>
            <a:r>
              <a:rPr lang="en-US" altLang="zh-CN" sz="1400" dirty="0">
                <a:latin typeface="Kaiti SC" panose="02010600040101010101" pitchFamily="2" charset="-122"/>
                <a:ea typeface="Kaiti SC" panose="02010600040101010101" pitchFamily="2" charset="-122"/>
              </a:rPr>
              <a:t>2.2 </a:t>
            </a:r>
            <a:r>
              <a:rPr lang="zh-CN" altLang="zh-CN" sz="1400" dirty="0">
                <a:latin typeface="Kaiti SC" panose="02010600040101010101" pitchFamily="2" charset="-122"/>
                <a:ea typeface="Kaiti SC" panose="02010600040101010101" pitchFamily="2" charset="-122"/>
              </a:rPr>
              <a:t>添加依赖</a:t>
            </a:r>
          </a:p>
          <a:p>
            <a:pPr marL="0" indent="0">
              <a:lnSpc>
                <a:spcPct val="120000"/>
              </a:lnSpc>
              <a:spcBef>
                <a:spcPts val="1125"/>
              </a:spcBef>
              <a:spcAft>
                <a:spcPts val="1125"/>
              </a:spcAft>
              <a:buNone/>
            </a:pPr>
            <a:r>
              <a:rPr lang="en-US" altLang="zh-CN" sz="1400" dirty="0">
                <a:latin typeface="Kaiti SC" panose="02010600040101010101" pitchFamily="2" charset="-122"/>
                <a:ea typeface="Kaiti SC" panose="02010600040101010101" pitchFamily="2" charset="-122"/>
              </a:rPr>
              <a:t>2.3 </a:t>
            </a:r>
            <a:r>
              <a:rPr lang="zh-CN" altLang="zh-CN" sz="1400" dirty="0">
                <a:latin typeface="Kaiti SC" panose="02010600040101010101" pitchFamily="2" charset="-122"/>
                <a:ea typeface="Kaiti SC" panose="02010600040101010101" pitchFamily="2" charset="-122"/>
              </a:rPr>
              <a:t>新建一个</a:t>
            </a:r>
            <a:r>
              <a:rPr lang="en-US" altLang="zh-CN" sz="1400" dirty="0">
                <a:latin typeface="Kaiti SC" panose="02010600040101010101" pitchFamily="2" charset="-122"/>
                <a:ea typeface="Kaiti SC" panose="02010600040101010101" pitchFamily="2" charset="-122"/>
              </a:rPr>
              <a:t>class</a:t>
            </a:r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</a:t>
            </a:r>
            <a:endParaRPr lang="en-US" altLang="zh-CN" sz="14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 marL="0" indent="0">
              <a:lnSpc>
                <a:spcPct val="120000"/>
              </a:lnSpc>
              <a:spcBef>
                <a:spcPts val="1125"/>
              </a:spcBef>
              <a:spcAft>
                <a:spcPts val="1125"/>
              </a:spcAft>
              <a:buNone/>
            </a:pPr>
            <a:r>
              <a:rPr lang="en-US" altLang="zh-CN" sz="1400" dirty="0">
                <a:latin typeface="Kaiti SC" panose="02010600040101010101" pitchFamily="2" charset="-122"/>
                <a:ea typeface="Kaiti SC" panose="02010600040101010101" pitchFamily="2" charset="-122"/>
              </a:rPr>
              <a:t>2.4 </a:t>
            </a:r>
            <a:r>
              <a:rPr lang="zh-CN" altLang="zh-CN" sz="1400" dirty="0">
                <a:latin typeface="Kaiti SC" panose="02010600040101010101" pitchFamily="2" charset="-122"/>
                <a:ea typeface="Kaiti SC" panose="02010600040101010101" pitchFamily="2" charset="-122"/>
              </a:rPr>
              <a:t>编写一个创建数据源初始化的方法</a:t>
            </a:r>
          </a:p>
          <a:p>
            <a:pPr marL="0" indent="0">
              <a:lnSpc>
                <a:spcPct val="120000"/>
              </a:lnSpc>
              <a:spcBef>
                <a:spcPts val="1125"/>
              </a:spcBef>
              <a:spcAft>
                <a:spcPts val="1125"/>
              </a:spcAft>
              <a:buNone/>
            </a:pPr>
            <a:r>
              <a:rPr lang="en-US" altLang="zh-CN" sz="1400" dirty="0">
                <a:latin typeface="Kaiti SC" panose="02010600040101010101" pitchFamily="2" charset="-122"/>
                <a:ea typeface="Kaiti SC" panose="02010600040101010101" pitchFamily="2" charset="-122"/>
              </a:rPr>
              <a:t>2.5 </a:t>
            </a:r>
            <a:r>
              <a:rPr lang="zh-CN" altLang="zh-CN" sz="1400" dirty="0">
                <a:latin typeface="Kaiti SC" panose="02010600040101010101" pitchFamily="2" charset="-122"/>
                <a:ea typeface="Kaiti SC" panose="02010600040101010101" pitchFamily="2" charset="-122"/>
              </a:rPr>
              <a:t>创建一个方法获取</a:t>
            </a:r>
            <a:r>
              <a:rPr lang="en-US" altLang="zh-CN" sz="1400" dirty="0" err="1">
                <a:latin typeface="Kaiti SC" panose="02010600040101010101" pitchFamily="2" charset="-122"/>
                <a:ea typeface="Kaiti SC" panose="02010600040101010101" pitchFamily="2" charset="-122"/>
              </a:rPr>
              <a:t>shardingDataSource</a:t>
            </a:r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</a:t>
            </a:r>
            <a:endParaRPr lang="en-US" altLang="zh-CN" sz="14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 marL="0" indent="0">
              <a:lnSpc>
                <a:spcPct val="120000"/>
              </a:lnSpc>
              <a:spcBef>
                <a:spcPts val="1125"/>
              </a:spcBef>
              <a:spcAft>
                <a:spcPts val="1125"/>
              </a:spcAft>
              <a:buNone/>
            </a:pPr>
            <a:r>
              <a:rPr lang="en-US" altLang="zh-CN" sz="1400" dirty="0">
                <a:latin typeface="Kaiti SC" panose="02010600040101010101" pitchFamily="2" charset="-122"/>
                <a:ea typeface="Kaiti SC" panose="02010600040101010101" pitchFamily="2" charset="-122"/>
              </a:rPr>
              <a:t>2.6 </a:t>
            </a:r>
            <a:r>
              <a:rPr lang="zh-CN" altLang="zh-CN" sz="1400" dirty="0">
                <a:latin typeface="Kaiti SC" panose="02010600040101010101" pitchFamily="2" charset="-122"/>
                <a:ea typeface="Kaiti SC" panose="02010600040101010101" pitchFamily="2" charset="-122"/>
              </a:rPr>
              <a:t>定义</a:t>
            </a:r>
            <a:r>
              <a:rPr lang="en-US" altLang="zh-CN" sz="1400" dirty="0" err="1">
                <a:latin typeface="Kaiti SC" panose="02010600040101010101" pitchFamily="2" charset="-122"/>
                <a:ea typeface="Kaiti SC" panose="02010600040101010101" pitchFamily="2" charset="-122"/>
              </a:rPr>
              <a:t>dataSourceMap</a:t>
            </a:r>
            <a:endParaRPr lang="zh-CN" altLang="zh-CN" sz="14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 marL="0" indent="0">
              <a:lnSpc>
                <a:spcPct val="120000"/>
              </a:lnSpc>
              <a:spcBef>
                <a:spcPts val="1125"/>
              </a:spcBef>
              <a:spcAft>
                <a:spcPts val="1125"/>
              </a:spcAft>
              <a:buNone/>
            </a:pPr>
            <a:r>
              <a:rPr lang="en-US" altLang="zh-CN" sz="1400" dirty="0">
                <a:latin typeface="Kaiti SC" panose="02010600040101010101" pitchFamily="2" charset="-122"/>
                <a:ea typeface="Kaiti SC" panose="02010600040101010101" pitchFamily="2" charset="-122"/>
              </a:rPr>
              <a:t>2.7 </a:t>
            </a:r>
            <a:r>
              <a:rPr lang="zh-CN" altLang="zh-CN" sz="1400" dirty="0">
                <a:latin typeface="Kaiti SC" panose="02010600040101010101" pitchFamily="2" charset="-122"/>
                <a:ea typeface="Kaiti SC" panose="02010600040101010101" pitchFamily="2" charset="-122"/>
              </a:rPr>
              <a:t>定义表规则</a:t>
            </a:r>
          </a:p>
          <a:p>
            <a:pPr marL="0" indent="0">
              <a:lnSpc>
                <a:spcPct val="120000"/>
              </a:lnSpc>
              <a:spcBef>
                <a:spcPts val="1125"/>
              </a:spcBef>
              <a:spcAft>
                <a:spcPts val="1125"/>
              </a:spcAft>
              <a:buNone/>
            </a:pPr>
            <a:r>
              <a:rPr lang="en-US" altLang="zh-CN" sz="1400" dirty="0">
                <a:latin typeface="Kaiti SC" panose="02010600040101010101" pitchFamily="2" charset="-122"/>
                <a:ea typeface="Kaiti SC" panose="02010600040101010101" pitchFamily="2" charset="-122"/>
              </a:rPr>
              <a:t>2.8 </a:t>
            </a:r>
            <a:r>
              <a:rPr lang="zh-CN" altLang="zh-CN" sz="1400" dirty="0">
                <a:latin typeface="Kaiti SC" panose="02010600040101010101" pitchFamily="2" charset="-122"/>
                <a:ea typeface="Kaiti SC" panose="02010600040101010101" pitchFamily="2" charset="-122"/>
              </a:rPr>
              <a:t>定义分片规则</a:t>
            </a:r>
          </a:p>
          <a:p>
            <a:pPr marL="0" indent="0">
              <a:lnSpc>
                <a:spcPct val="120000"/>
              </a:lnSpc>
              <a:spcBef>
                <a:spcPts val="1125"/>
              </a:spcBef>
              <a:spcAft>
                <a:spcPts val="1125"/>
              </a:spcAft>
              <a:buNone/>
            </a:pPr>
            <a:r>
              <a:rPr lang="en-US" altLang="zh-CN" sz="1400" dirty="0">
                <a:latin typeface="Kaiti SC" panose="02010600040101010101" pitchFamily="2" charset="-122"/>
                <a:ea typeface="Kaiti SC" panose="02010600040101010101" pitchFamily="2" charset="-122"/>
              </a:rPr>
              <a:t>2.9 </a:t>
            </a:r>
            <a:r>
              <a:rPr lang="zh-CN" altLang="zh-CN" sz="1400" dirty="0">
                <a:latin typeface="Kaiti SC" panose="02010600040101010101" pitchFamily="2" charset="-122"/>
                <a:ea typeface="Kaiti SC" panose="02010600040101010101" pitchFamily="2" charset="-122"/>
              </a:rPr>
              <a:t>创建数据库和表结构信息</a:t>
            </a:r>
          </a:p>
          <a:p>
            <a:pPr marL="0" indent="0">
              <a:lnSpc>
                <a:spcPct val="120000"/>
              </a:lnSpc>
              <a:spcBef>
                <a:spcPts val="1125"/>
              </a:spcBef>
              <a:spcAft>
                <a:spcPts val="1125"/>
              </a:spcAft>
              <a:buNone/>
            </a:pPr>
            <a:r>
              <a:rPr lang="en-US" altLang="zh-CN" sz="1400" dirty="0">
                <a:latin typeface="Kaiti SC" panose="02010600040101010101" pitchFamily="2" charset="-122"/>
                <a:ea typeface="Kaiti SC" panose="02010600040101010101" pitchFamily="2" charset="-122"/>
              </a:rPr>
              <a:t>2.10 </a:t>
            </a:r>
            <a:r>
              <a:rPr lang="zh-CN" altLang="zh-CN" sz="1400" dirty="0">
                <a:latin typeface="Kaiti SC" panose="02010600040101010101" pitchFamily="2" charset="-122"/>
                <a:ea typeface="Kaiti SC" panose="02010600040101010101" pitchFamily="2" charset="-122"/>
              </a:rPr>
              <a:t>编码测试</a:t>
            </a:r>
          </a:p>
          <a:p>
            <a:pPr marL="0" indent="0">
              <a:lnSpc>
                <a:spcPct val="150000"/>
              </a:lnSpc>
              <a:spcBef>
                <a:spcPts val="1125"/>
              </a:spcBef>
              <a:spcAft>
                <a:spcPts val="1125"/>
              </a:spcAft>
              <a:buNone/>
            </a:pPr>
            <a:endParaRPr lang="zh-CN" altLang="zh-CN" sz="1400" dirty="0">
              <a:latin typeface="Kaiti SC" panose="02010600040101010101" pitchFamily="2" charset="-122"/>
              <a:ea typeface="Kaiti SC" panose="02010600040101010101" pitchFamily="2" charset="-122"/>
              <a:cs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spcBef>
                <a:spcPts val="1125"/>
              </a:spcBef>
              <a:spcAft>
                <a:spcPts val="1125"/>
              </a:spcAft>
              <a:buNone/>
            </a:pPr>
            <a:endParaRPr lang="zh-CN" altLang="zh-CN" sz="1400" dirty="0">
              <a:latin typeface="Kaiti SC" panose="02010600040101010101" pitchFamily="2" charset="-122"/>
              <a:ea typeface="Kaiti SC" panose="02010600040101010101" pitchFamily="2" charset="-122"/>
              <a:cs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spcBef>
                <a:spcPts val="1125"/>
              </a:spcBef>
              <a:spcAft>
                <a:spcPts val="1125"/>
              </a:spcAft>
              <a:buNone/>
            </a:pPr>
            <a:endParaRPr lang="zh-CN" altLang="zh-CN" sz="1400" dirty="0">
              <a:latin typeface="Kaiti SC" panose="02010600040101010101" pitchFamily="2" charset="-122"/>
              <a:ea typeface="Kaiti SC" panose="02010600040101010101" pitchFamily="2" charset="-122"/>
              <a:cs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spcBef>
                <a:spcPts val="1125"/>
              </a:spcBef>
              <a:spcAft>
                <a:spcPts val="1125"/>
              </a:spcAft>
              <a:buNone/>
            </a:pPr>
            <a:endParaRPr lang="zh-CN" altLang="zh-CN" sz="1400" dirty="0">
              <a:latin typeface="Kaiti SC" panose="02010600040101010101" pitchFamily="2" charset="-122"/>
              <a:ea typeface="Kaiti SC" panose="02010600040101010101" pitchFamily="2" charset="-122"/>
              <a:cs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321243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b="1" dirty="0"/>
              <a:t>2.1 </a:t>
            </a:r>
            <a:r>
              <a:rPr lang="zh-CN" altLang="zh-CN" b="1" dirty="0"/>
              <a:t>新建工程</a:t>
            </a:r>
            <a:endParaRPr lang="zh-CN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zh-CN" sz="2400" dirty="0"/>
              <a:t>新建一个</a:t>
            </a:r>
            <a:r>
              <a:rPr lang="en-US" altLang="zh-CN" sz="2400" dirty="0"/>
              <a:t>maven java project</a:t>
            </a:r>
            <a:r>
              <a:rPr lang="zh-CN" altLang="zh-CN" sz="2400" dirty="0"/>
              <a:t>，取名为：</a:t>
            </a:r>
            <a:r>
              <a:rPr lang="en-US" altLang="zh-CN" sz="2400" dirty="0" err="1"/>
              <a:t>sharding</a:t>
            </a:r>
            <a:r>
              <a:rPr lang="en-US" altLang="zh-CN" sz="2400" dirty="0"/>
              <a:t>-</a:t>
            </a:r>
            <a:r>
              <a:rPr lang="en-US" altLang="zh-CN" sz="2400" dirty="0" err="1"/>
              <a:t>jdbc</a:t>
            </a:r>
            <a:r>
              <a:rPr lang="en-US" altLang="zh-CN" sz="2400" dirty="0"/>
              <a:t>-java</a:t>
            </a:r>
            <a:endParaRPr lang="zh-CN" altLang="zh-CN" sz="2400" dirty="0"/>
          </a:p>
          <a:p>
            <a:pPr>
              <a:lnSpc>
                <a:spcPct val="150000"/>
              </a:lnSpc>
              <a:spcBef>
                <a:spcPts val="1125"/>
              </a:spcBef>
              <a:spcAft>
                <a:spcPts val="1125"/>
              </a:spcAft>
            </a:pPr>
            <a:endParaRPr lang="zh-CN" altLang="zh-CN" sz="2400" dirty="0"/>
          </a:p>
          <a:p>
            <a:pPr>
              <a:lnSpc>
                <a:spcPct val="150000"/>
              </a:lnSpc>
              <a:spcBef>
                <a:spcPts val="1125"/>
              </a:spcBef>
              <a:spcAft>
                <a:spcPts val="1125"/>
              </a:spcAft>
            </a:pPr>
            <a:endParaRPr lang="zh-CN" altLang="zh-CN" sz="2400" dirty="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ts val="1125"/>
              </a:spcBef>
              <a:spcAft>
                <a:spcPts val="1125"/>
              </a:spcAft>
            </a:pPr>
            <a:endParaRPr lang="zh-CN" altLang="zh-CN" sz="2400" dirty="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ts val="1125"/>
              </a:spcBef>
              <a:spcAft>
                <a:spcPts val="1125"/>
              </a:spcAft>
            </a:pPr>
            <a:endParaRPr lang="zh-CN" altLang="zh-CN" sz="2400" dirty="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ts val="1125"/>
              </a:spcBef>
              <a:spcAft>
                <a:spcPts val="1125"/>
              </a:spcAft>
            </a:pPr>
            <a:endParaRPr lang="zh-CN" altLang="zh-CN" sz="2400" dirty="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365216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b="1" dirty="0"/>
              <a:t>2.2 </a:t>
            </a:r>
            <a:r>
              <a:rPr lang="zh-CN" altLang="zh-CN" b="1" dirty="0"/>
              <a:t>添加依赖</a:t>
            </a:r>
            <a:endParaRPr lang="zh-CN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altLang="zh-CN" sz="2400" kern="0" dirty="0">
                <a:solidFill>
                  <a:srgbClr val="00808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&lt;</a:t>
            </a:r>
            <a:r>
              <a:rPr lang="en-US" altLang="zh-CN" sz="2400" kern="0" dirty="0">
                <a:solidFill>
                  <a:srgbClr val="3F7F7F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dependency</a:t>
            </a:r>
            <a:r>
              <a:rPr lang="en-US" altLang="zh-CN" sz="2400" kern="0" dirty="0">
                <a:solidFill>
                  <a:srgbClr val="00808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&gt;</a:t>
            </a:r>
            <a:endParaRPr lang="zh-CN" altLang="zh-CN" sz="24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24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		    </a:t>
            </a:r>
            <a:r>
              <a:rPr lang="en-US" altLang="zh-CN" sz="2400" kern="0" dirty="0">
                <a:solidFill>
                  <a:srgbClr val="00808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&lt;</a:t>
            </a:r>
            <a:r>
              <a:rPr lang="en-US" altLang="zh-CN" sz="2400" kern="0" dirty="0" err="1">
                <a:solidFill>
                  <a:srgbClr val="3F7F7F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groupId</a:t>
            </a:r>
            <a:r>
              <a:rPr lang="en-US" altLang="zh-CN" sz="2400" kern="0" dirty="0">
                <a:solidFill>
                  <a:srgbClr val="00808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&gt;</a:t>
            </a:r>
            <a:r>
              <a:rPr lang="en-US" altLang="zh-CN" sz="2400" kern="0" dirty="0" err="1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io.shardingsphere</a:t>
            </a:r>
            <a:r>
              <a:rPr lang="en-US" altLang="zh-CN" sz="2400" kern="0" dirty="0">
                <a:solidFill>
                  <a:srgbClr val="00808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&lt;/</a:t>
            </a:r>
            <a:r>
              <a:rPr lang="en-US" altLang="zh-CN" sz="2400" kern="0" dirty="0" err="1">
                <a:solidFill>
                  <a:srgbClr val="3F7F7F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groupId</a:t>
            </a:r>
            <a:r>
              <a:rPr lang="en-US" altLang="zh-CN" sz="2400" kern="0" dirty="0">
                <a:solidFill>
                  <a:srgbClr val="00808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&gt;</a:t>
            </a:r>
            <a:endParaRPr lang="zh-CN" altLang="zh-CN" sz="24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24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		    </a:t>
            </a:r>
            <a:r>
              <a:rPr lang="en-US" altLang="zh-CN" sz="2400" kern="0" dirty="0">
                <a:solidFill>
                  <a:srgbClr val="00808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&lt;</a:t>
            </a:r>
            <a:r>
              <a:rPr lang="en-US" altLang="zh-CN" sz="2400" kern="0" dirty="0" err="1">
                <a:solidFill>
                  <a:srgbClr val="3F7F7F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artifactId</a:t>
            </a:r>
            <a:r>
              <a:rPr lang="en-US" altLang="zh-CN" sz="2400" kern="0" dirty="0">
                <a:solidFill>
                  <a:srgbClr val="00808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&gt;</a:t>
            </a:r>
            <a:r>
              <a:rPr lang="en-US" altLang="zh-CN" sz="2400" kern="0" dirty="0" err="1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sharding</a:t>
            </a:r>
            <a:r>
              <a:rPr lang="en-US" altLang="zh-CN" sz="24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-</a:t>
            </a:r>
            <a:r>
              <a:rPr lang="en-US" altLang="zh-CN" sz="2400" kern="0" dirty="0" err="1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jdbc</a:t>
            </a:r>
            <a:r>
              <a:rPr lang="en-US" altLang="zh-CN" sz="24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-core</a:t>
            </a:r>
            <a:r>
              <a:rPr lang="en-US" altLang="zh-CN" sz="2400" kern="0" dirty="0">
                <a:solidFill>
                  <a:srgbClr val="00808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&lt;/</a:t>
            </a:r>
            <a:r>
              <a:rPr lang="en-US" altLang="zh-CN" sz="2400" kern="0" dirty="0" err="1">
                <a:solidFill>
                  <a:srgbClr val="3F7F7F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artifactId</a:t>
            </a:r>
            <a:r>
              <a:rPr lang="en-US" altLang="zh-CN" sz="2400" kern="0" dirty="0">
                <a:solidFill>
                  <a:srgbClr val="00808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&gt;</a:t>
            </a:r>
            <a:endParaRPr lang="zh-CN" altLang="zh-CN" sz="24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24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		    </a:t>
            </a:r>
            <a:r>
              <a:rPr lang="en-US" altLang="zh-CN" sz="2400" kern="0" dirty="0">
                <a:solidFill>
                  <a:srgbClr val="00808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&lt;</a:t>
            </a:r>
            <a:r>
              <a:rPr lang="en-US" altLang="zh-CN" sz="2400" kern="0" dirty="0">
                <a:solidFill>
                  <a:srgbClr val="3F7F7F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version</a:t>
            </a:r>
            <a:r>
              <a:rPr lang="en-US" altLang="zh-CN" sz="2400" kern="0" dirty="0">
                <a:solidFill>
                  <a:srgbClr val="00808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&gt;</a:t>
            </a:r>
            <a:r>
              <a:rPr lang="en-US" altLang="zh-CN" sz="24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3.0.0</a:t>
            </a:r>
            <a:r>
              <a:rPr lang="en-US" altLang="zh-CN" sz="2400" kern="0" dirty="0">
                <a:solidFill>
                  <a:srgbClr val="00808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&lt;/</a:t>
            </a:r>
            <a:r>
              <a:rPr lang="en-US" altLang="zh-CN" sz="2400" kern="0" dirty="0">
                <a:solidFill>
                  <a:srgbClr val="3F7F7F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version</a:t>
            </a:r>
            <a:r>
              <a:rPr lang="en-US" altLang="zh-CN" sz="2400" kern="0" dirty="0">
                <a:solidFill>
                  <a:srgbClr val="00808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&gt;</a:t>
            </a:r>
            <a:endParaRPr lang="zh-CN" altLang="zh-CN" sz="24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24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		</a:t>
            </a:r>
            <a:r>
              <a:rPr lang="en-US" altLang="zh-CN" sz="2400" kern="0" dirty="0">
                <a:solidFill>
                  <a:srgbClr val="00808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&lt;/</a:t>
            </a:r>
            <a:r>
              <a:rPr lang="en-US" altLang="zh-CN" sz="2400" kern="0" dirty="0">
                <a:solidFill>
                  <a:srgbClr val="3F7F7F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dependency</a:t>
            </a:r>
            <a:r>
              <a:rPr lang="en-US" altLang="zh-CN" sz="2400" kern="0" dirty="0">
                <a:solidFill>
                  <a:srgbClr val="00808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&gt;</a:t>
            </a:r>
            <a:r>
              <a:rPr lang="en-US" altLang="zh-CN" sz="24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		</a:t>
            </a:r>
            <a:endParaRPr lang="zh-CN" altLang="zh-CN" sz="24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2400" kern="0" dirty="0">
                <a:latin typeface="Menlo" panose="020B0609030804020204" pitchFamily="49" charset="0"/>
                <a:cs typeface="Times New Roman" panose="02020603050405020304" pitchFamily="18" charset="0"/>
              </a:rPr>
              <a:t> </a:t>
            </a:r>
            <a:endParaRPr lang="zh-CN" altLang="zh-CN" sz="24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2400" kern="0" dirty="0">
                <a:latin typeface="Menlo" panose="020B0609030804020204" pitchFamily="49" charset="0"/>
                <a:cs typeface="Times New Roman" panose="02020603050405020304" pitchFamily="18" charset="0"/>
              </a:rPr>
              <a:t> </a:t>
            </a:r>
            <a:endParaRPr lang="zh-CN" altLang="zh-CN" sz="24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24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		</a:t>
            </a:r>
            <a:r>
              <a:rPr lang="en-US" altLang="zh-CN" sz="2400" kern="0" dirty="0">
                <a:solidFill>
                  <a:srgbClr val="3F5FBF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&lt;!-- </a:t>
            </a:r>
            <a:r>
              <a:rPr lang="en-US" altLang="zh-CN" sz="2400" u="sng" kern="0" dirty="0" err="1">
                <a:solidFill>
                  <a:srgbClr val="3F5FBF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mysql</a:t>
            </a:r>
            <a:r>
              <a:rPr lang="en-US" altLang="zh-CN" sz="2400" kern="0" dirty="0">
                <a:solidFill>
                  <a:srgbClr val="3F5FBF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 </a:t>
            </a:r>
            <a:r>
              <a:rPr lang="zh-CN" altLang="zh-CN" sz="2400" kern="0" dirty="0">
                <a:solidFill>
                  <a:srgbClr val="3F5FBF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数据库驱动</a:t>
            </a:r>
            <a:r>
              <a:rPr lang="en-US" altLang="zh-CN" sz="2400" kern="0" dirty="0">
                <a:solidFill>
                  <a:srgbClr val="3F5FBF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. --&gt;</a:t>
            </a:r>
            <a:endParaRPr lang="zh-CN" altLang="zh-CN" sz="24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24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		</a:t>
            </a:r>
            <a:r>
              <a:rPr lang="en-US" altLang="zh-CN" sz="2400" kern="0" dirty="0">
                <a:solidFill>
                  <a:srgbClr val="00808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&lt;</a:t>
            </a:r>
            <a:r>
              <a:rPr lang="en-US" altLang="zh-CN" sz="2400" kern="0" dirty="0">
                <a:solidFill>
                  <a:srgbClr val="3F7F7F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dependency</a:t>
            </a:r>
            <a:r>
              <a:rPr lang="en-US" altLang="zh-CN" sz="2400" kern="0" dirty="0">
                <a:solidFill>
                  <a:srgbClr val="00808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&gt;</a:t>
            </a:r>
            <a:endParaRPr lang="zh-CN" altLang="zh-CN" sz="24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24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			</a:t>
            </a:r>
            <a:r>
              <a:rPr lang="en-US" altLang="zh-CN" sz="2400" kern="0" dirty="0">
                <a:solidFill>
                  <a:srgbClr val="00808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&lt;</a:t>
            </a:r>
            <a:r>
              <a:rPr lang="en-US" altLang="zh-CN" sz="2400" kern="0" dirty="0" err="1">
                <a:solidFill>
                  <a:srgbClr val="3F7F7F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groupId</a:t>
            </a:r>
            <a:r>
              <a:rPr lang="en-US" altLang="zh-CN" sz="2400" kern="0" dirty="0">
                <a:solidFill>
                  <a:srgbClr val="00808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&gt;</a:t>
            </a:r>
            <a:r>
              <a:rPr lang="en-US" altLang="zh-CN" sz="2400" kern="0" dirty="0" err="1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mysql</a:t>
            </a:r>
            <a:r>
              <a:rPr lang="en-US" altLang="zh-CN" sz="2400" kern="0" dirty="0">
                <a:solidFill>
                  <a:srgbClr val="00808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&lt;/</a:t>
            </a:r>
            <a:r>
              <a:rPr lang="en-US" altLang="zh-CN" sz="2400" kern="0" dirty="0" err="1">
                <a:solidFill>
                  <a:srgbClr val="3F7F7F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groupId</a:t>
            </a:r>
            <a:r>
              <a:rPr lang="en-US" altLang="zh-CN" sz="2400" kern="0" dirty="0">
                <a:solidFill>
                  <a:srgbClr val="00808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&gt;</a:t>
            </a:r>
            <a:endParaRPr lang="zh-CN" altLang="zh-CN" sz="24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24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			</a:t>
            </a:r>
            <a:r>
              <a:rPr lang="en-US" altLang="zh-CN" sz="2400" kern="0" dirty="0">
                <a:solidFill>
                  <a:srgbClr val="00808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&lt;</a:t>
            </a:r>
            <a:r>
              <a:rPr lang="en-US" altLang="zh-CN" sz="2400" kern="0" dirty="0" err="1">
                <a:solidFill>
                  <a:srgbClr val="3F7F7F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artifactId</a:t>
            </a:r>
            <a:r>
              <a:rPr lang="en-US" altLang="zh-CN" sz="2400" kern="0" dirty="0">
                <a:solidFill>
                  <a:srgbClr val="00808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&gt;</a:t>
            </a:r>
            <a:r>
              <a:rPr lang="en-US" altLang="zh-CN" sz="2400" kern="0" dirty="0" err="1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mysql</a:t>
            </a:r>
            <a:r>
              <a:rPr lang="en-US" altLang="zh-CN" sz="24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-connector-java</a:t>
            </a:r>
            <a:r>
              <a:rPr lang="en-US" altLang="zh-CN" sz="2400" kern="0" dirty="0">
                <a:solidFill>
                  <a:srgbClr val="00808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&lt;/</a:t>
            </a:r>
            <a:r>
              <a:rPr lang="en-US" altLang="zh-CN" sz="2400" kern="0" dirty="0" err="1">
                <a:solidFill>
                  <a:srgbClr val="3F7F7F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artifactId</a:t>
            </a:r>
            <a:r>
              <a:rPr lang="en-US" altLang="zh-CN" sz="2400" kern="0" dirty="0">
                <a:solidFill>
                  <a:srgbClr val="00808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&gt;</a:t>
            </a:r>
            <a:endParaRPr lang="zh-CN" altLang="zh-CN" sz="24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24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			</a:t>
            </a:r>
            <a:r>
              <a:rPr lang="en-US" altLang="zh-CN" sz="2400" kern="0" dirty="0">
                <a:solidFill>
                  <a:srgbClr val="00808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&lt;</a:t>
            </a:r>
            <a:r>
              <a:rPr lang="en-US" altLang="zh-CN" sz="2400" kern="0" dirty="0">
                <a:solidFill>
                  <a:srgbClr val="3F7F7F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version</a:t>
            </a:r>
            <a:r>
              <a:rPr lang="en-US" altLang="zh-CN" sz="2400" kern="0" dirty="0">
                <a:solidFill>
                  <a:srgbClr val="00808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&gt;</a:t>
            </a:r>
            <a:r>
              <a:rPr lang="en-US" altLang="zh-CN" sz="24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8.0.13</a:t>
            </a:r>
            <a:r>
              <a:rPr lang="en-US" altLang="zh-CN" sz="2400" kern="0" dirty="0">
                <a:solidFill>
                  <a:srgbClr val="00808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&lt;/</a:t>
            </a:r>
            <a:r>
              <a:rPr lang="en-US" altLang="zh-CN" sz="2400" kern="0" dirty="0">
                <a:solidFill>
                  <a:srgbClr val="3F7F7F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version</a:t>
            </a:r>
            <a:r>
              <a:rPr lang="en-US" altLang="zh-CN" sz="2400" kern="0" dirty="0">
                <a:solidFill>
                  <a:srgbClr val="00808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&gt;</a:t>
            </a:r>
            <a:endParaRPr lang="zh-CN" altLang="zh-CN" sz="24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24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		</a:t>
            </a:r>
            <a:r>
              <a:rPr lang="en-US" altLang="zh-CN" sz="2400" kern="0" dirty="0">
                <a:solidFill>
                  <a:srgbClr val="00808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&lt;/</a:t>
            </a:r>
            <a:r>
              <a:rPr lang="en-US" altLang="zh-CN" sz="2400" kern="0" dirty="0">
                <a:solidFill>
                  <a:srgbClr val="3F7F7F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dependency</a:t>
            </a:r>
            <a:r>
              <a:rPr lang="en-US" altLang="zh-CN" sz="2400" kern="0" dirty="0">
                <a:solidFill>
                  <a:srgbClr val="00808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&gt;</a:t>
            </a:r>
            <a:endParaRPr lang="zh-CN" altLang="zh-CN" sz="24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2400" kern="0" dirty="0">
                <a:latin typeface="Menlo" panose="020B0609030804020204" pitchFamily="49" charset="0"/>
                <a:cs typeface="Times New Roman" panose="02020603050405020304" pitchFamily="18" charset="0"/>
              </a:rPr>
              <a:t> </a:t>
            </a:r>
            <a:endParaRPr lang="zh-CN" altLang="zh-CN" sz="24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24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		</a:t>
            </a:r>
            <a:r>
              <a:rPr lang="en-US" altLang="zh-CN" sz="2400" kern="0" dirty="0">
                <a:solidFill>
                  <a:srgbClr val="3F5FBF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&lt;!-- </a:t>
            </a:r>
            <a:r>
              <a:rPr lang="zh-CN" altLang="zh-CN" sz="2400" kern="0" dirty="0">
                <a:solidFill>
                  <a:srgbClr val="3F5FBF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数据源</a:t>
            </a:r>
            <a:r>
              <a:rPr lang="en-US" altLang="zh-CN" sz="2400" kern="0" dirty="0">
                <a:solidFill>
                  <a:srgbClr val="3F5FBF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 --&gt;</a:t>
            </a:r>
            <a:endParaRPr lang="zh-CN" altLang="zh-CN" sz="24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24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		</a:t>
            </a:r>
            <a:r>
              <a:rPr lang="en-US" altLang="zh-CN" sz="2400" kern="0" dirty="0">
                <a:solidFill>
                  <a:srgbClr val="00808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&lt;</a:t>
            </a:r>
            <a:r>
              <a:rPr lang="en-US" altLang="zh-CN" sz="2400" kern="0" dirty="0">
                <a:solidFill>
                  <a:srgbClr val="3F7F7F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dependency</a:t>
            </a:r>
            <a:r>
              <a:rPr lang="en-US" altLang="zh-CN" sz="2400" kern="0" dirty="0">
                <a:solidFill>
                  <a:srgbClr val="00808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&gt;</a:t>
            </a:r>
            <a:endParaRPr lang="zh-CN" altLang="zh-CN" sz="24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24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			</a:t>
            </a:r>
            <a:r>
              <a:rPr lang="en-US" altLang="zh-CN" sz="2400" kern="0" dirty="0">
                <a:solidFill>
                  <a:srgbClr val="00808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&lt;</a:t>
            </a:r>
            <a:r>
              <a:rPr lang="en-US" altLang="zh-CN" sz="2400" kern="0" dirty="0" err="1">
                <a:solidFill>
                  <a:srgbClr val="3F7F7F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groupId</a:t>
            </a:r>
            <a:r>
              <a:rPr lang="en-US" altLang="zh-CN" sz="2400" kern="0" dirty="0">
                <a:solidFill>
                  <a:srgbClr val="00808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&gt;</a:t>
            </a:r>
            <a:r>
              <a:rPr lang="en-US" altLang="zh-CN" sz="2400" kern="0" dirty="0" err="1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com.alibaba</a:t>
            </a:r>
            <a:r>
              <a:rPr lang="en-US" altLang="zh-CN" sz="2400" kern="0" dirty="0">
                <a:solidFill>
                  <a:srgbClr val="00808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&lt;/</a:t>
            </a:r>
            <a:r>
              <a:rPr lang="en-US" altLang="zh-CN" sz="2400" kern="0" dirty="0" err="1">
                <a:solidFill>
                  <a:srgbClr val="3F7F7F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groupId</a:t>
            </a:r>
            <a:r>
              <a:rPr lang="en-US" altLang="zh-CN" sz="2400" kern="0" dirty="0">
                <a:solidFill>
                  <a:srgbClr val="00808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&gt;</a:t>
            </a:r>
            <a:endParaRPr lang="zh-CN" altLang="zh-CN" sz="24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24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			</a:t>
            </a:r>
            <a:r>
              <a:rPr lang="en-US" altLang="zh-CN" sz="2400" kern="0" dirty="0">
                <a:solidFill>
                  <a:srgbClr val="00808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&lt;</a:t>
            </a:r>
            <a:r>
              <a:rPr lang="en-US" altLang="zh-CN" sz="2400" kern="0" dirty="0" err="1">
                <a:solidFill>
                  <a:srgbClr val="3F7F7F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artifactId</a:t>
            </a:r>
            <a:r>
              <a:rPr lang="en-US" altLang="zh-CN" sz="2400" kern="0" dirty="0">
                <a:solidFill>
                  <a:srgbClr val="00808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&gt;</a:t>
            </a:r>
            <a:r>
              <a:rPr lang="en-US" altLang="zh-CN" sz="24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druid</a:t>
            </a:r>
            <a:r>
              <a:rPr lang="en-US" altLang="zh-CN" sz="2400" kern="0" dirty="0">
                <a:solidFill>
                  <a:srgbClr val="00808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&lt;/</a:t>
            </a:r>
            <a:r>
              <a:rPr lang="en-US" altLang="zh-CN" sz="2400" kern="0" dirty="0" err="1">
                <a:solidFill>
                  <a:srgbClr val="3F7F7F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artifactId</a:t>
            </a:r>
            <a:r>
              <a:rPr lang="en-US" altLang="zh-CN" sz="2400" kern="0" dirty="0">
                <a:solidFill>
                  <a:srgbClr val="00808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&gt;</a:t>
            </a:r>
            <a:endParaRPr lang="zh-CN" altLang="zh-CN" sz="24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24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			</a:t>
            </a:r>
            <a:r>
              <a:rPr lang="en-US" altLang="zh-CN" sz="2400" kern="0" dirty="0">
                <a:solidFill>
                  <a:srgbClr val="00808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&lt;</a:t>
            </a:r>
            <a:r>
              <a:rPr lang="en-US" altLang="zh-CN" sz="2400" kern="0" dirty="0">
                <a:solidFill>
                  <a:srgbClr val="3F7F7F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version</a:t>
            </a:r>
            <a:r>
              <a:rPr lang="en-US" altLang="zh-CN" sz="2400" kern="0" dirty="0">
                <a:solidFill>
                  <a:srgbClr val="00808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&gt;</a:t>
            </a:r>
            <a:r>
              <a:rPr lang="en-US" altLang="zh-CN" sz="24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1.0.26</a:t>
            </a:r>
            <a:r>
              <a:rPr lang="en-US" altLang="zh-CN" sz="2400" kern="0" dirty="0">
                <a:solidFill>
                  <a:srgbClr val="00808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&lt;/</a:t>
            </a:r>
            <a:r>
              <a:rPr lang="en-US" altLang="zh-CN" sz="2400" kern="0" dirty="0">
                <a:solidFill>
                  <a:srgbClr val="3F7F7F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version</a:t>
            </a:r>
            <a:r>
              <a:rPr lang="en-US" altLang="zh-CN" sz="2400" kern="0" dirty="0">
                <a:solidFill>
                  <a:srgbClr val="00808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&gt;</a:t>
            </a:r>
            <a:endParaRPr lang="zh-CN" altLang="zh-CN" sz="24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24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		</a:t>
            </a:r>
            <a:r>
              <a:rPr lang="en-US" altLang="zh-CN" sz="2400" kern="0" dirty="0">
                <a:solidFill>
                  <a:srgbClr val="00808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&lt;/</a:t>
            </a:r>
            <a:r>
              <a:rPr lang="en-US" altLang="zh-CN" sz="2400" kern="0" dirty="0">
                <a:solidFill>
                  <a:srgbClr val="3F7F7F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dependency</a:t>
            </a:r>
            <a:r>
              <a:rPr lang="en-US" altLang="zh-CN" sz="2400" kern="0" dirty="0">
                <a:solidFill>
                  <a:srgbClr val="00808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&gt;</a:t>
            </a:r>
            <a:endParaRPr lang="zh-CN" altLang="zh-CN" sz="24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spcBef>
                <a:spcPts val="1125"/>
              </a:spcBef>
              <a:spcAft>
                <a:spcPts val="1125"/>
              </a:spcAft>
              <a:buNone/>
            </a:pPr>
            <a:endParaRPr lang="zh-CN" altLang="zh-CN" sz="2400" dirty="0"/>
          </a:p>
          <a:p>
            <a:pPr marL="0" indent="0">
              <a:lnSpc>
                <a:spcPct val="150000"/>
              </a:lnSpc>
              <a:spcBef>
                <a:spcPts val="1125"/>
              </a:spcBef>
              <a:spcAft>
                <a:spcPts val="1125"/>
              </a:spcAft>
              <a:buNone/>
            </a:pPr>
            <a:endParaRPr lang="zh-CN" altLang="zh-CN" sz="2400" dirty="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spcBef>
                <a:spcPts val="1125"/>
              </a:spcBef>
              <a:spcAft>
                <a:spcPts val="1125"/>
              </a:spcAft>
              <a:buNone/>
            </a:pPr>
            <a:endParaRPr lang="zh-CN" altLang="zh-CN" sz="2400" dirty="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spcBef>
                <a:spcPts val="1125"/>
              </a:spcBef>
              <a:spcAft>
                <a:spcPts val="1125"/>
              </a:spcAft>
              <a:buNone/>
            </a:pPr>
            <a:endParaRPr lang="zh-CN" altLang="zh-CN" sz="2400" dirty="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spcBef>
                <a:spcPts val="1125"/>
              </a:spcBef>
              <a:spcAft>
                <a:spcPts val="1125"/>
              </a:spcAft>
              <a:buNone/>
            </a:pPr>
            <a:endParaRPr lang="zh-CN" altLang="zh-CN" sz="2400" dirty="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0984751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b="1" dirty="0"/>
              <a:t>2.3 </a:t>
            </a:r>
            <a:r>
              <a:rPr lang="zh-CN" altLang="zh-CN" b="1" dirty="0"/>
              <a:t>新建一个</a:t>
            </a:r>
            <a:r>
              <a:rPr lang="en-US" altLang="zh-CN" b="1" dirty="0"/>
              <a:t>class</a:t>
            </a:r>
            <a:endParaRPr lang="zh-CN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400" b="1" kern="0" dirty="0">
                <a:solidFill>
                  <a:srgbClr val="7F0055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public</a:t>
            </a:r>
            <a:r>
              <a:rPr lang="en-US" altLang="zh-CN" sz="2400" kern="0" dirty="0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sz="2400" b="1" kern="0" dirty="0">
                <a:solidFill>
                  <a:srgbClr val="7F0055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class</a:t>
            </a:r>
            <a:r>
              <a:rPr lang="en-US" altLang="zh-CN" sz="2400" kern="0" dirty="0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Test1 {</a:t>
            </a:r>
            <a:endParaRPr lang="zh-CN" altLang="zh-CN" sz="24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2400" kern="0" dirty="0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	</a:t>
            </a:r>
            <a:endParaRPr lang="zh-CN" altLang="zh-CN" sz="24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2400" kern="0" dirty="0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	</a:t>
            </a:r>
            <a:r>
              <a:rPr lang="en-US" altLang="zh-CN" sz="2400" b="1" kern="0" dirty="0">
                <a:solidFill>
                  <a:srgbClr val="7F0055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public</a:t>
            </a:r>
            <a:r>
              <a:rPr lang="en-US" altLang="zh-CN" sz="2400" kern="0" dirty="0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sz="2400" b="1" kern="0" dirty="0">
                <a:solidFill>
                  <a:srgbClr val="7F0055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static</a:t>
            </a:r>
            <a:r>
              <a:rPr lang="en-US" altLang="zh-CN" sz="2400" kern="0" dirty="0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sz="2400" b="1" kern="0" dirty="0">
                <a:solidFill>
                  <a:srgbClr val="7F0055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void</a:t>
            </a:r>
            <a:r>
              <a:rPr lang="en-US" altLang="zh-CN" sz="2400" kern="0" dirty="0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main(String[] </a:t>
            </a:r>
            <a:r>
              <a:rPr lang="en-US" altLang="zh-CN" sz="2400" kern="0" dirty="0" err="1">
                <a:solidFill>
                  <a:srgbClr val="6A3E3E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args</a:t>
            </a:r>
            <a:r>
              <a:rPr lang="en-US" altLang="zh-CN" sz="2400" kern="0" dirty="0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) {</a:t>
            </a:r>
            <a:endParaRPr lang="zh-CN" altLang="zh-CN" sz="24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2400" kern="0" dirty="0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		</a:t>
            </a:r>
            <a:r>
              <a:rPr lang="en-US" altLang="zh-CN" sz="2400" kern="0" dirty="0">
                <a:solidFill>
                  <a:srgbClr val="3F7F5F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//</a:t>
            </a:r>
            <a:r>
              <a:rPr lang="zh-CN" altLang="zh-CN" sz="2400" kern="0" dirty="0">
                <a:solidFill>
                  <a:srgbClr val="3F7F5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测试代码</a:t>
            </a:r>
            <a:r>
              <a:rPr lang="en-US" altLang="zh-CN" sz="2400" kern="0" dirty="0">
                <a:solidFill>
                  <a:srgbClr val="3F7F5F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.</a:t>
            </a:r>
            <a:endParaRPr lang="zh-CN" altLang="zh-CN" sz="24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2400" kern="0" dirty="0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		</a:t>
            </a:r>
            <a:endParaRPr lang="zh-CN" altLang="zh-CN" sz="24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2400" kern="0" dirty="0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	}</a:t>
            </a:r>
            <a:endParaRPr lang="zh-CN" altLang="zh-CN" sz="24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2400" kern="0" dirty="0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}</a:t>
            </a:r>
            <a:endParaRPr lang="zh-CN" altLang="zh-CN" sz="24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zh-CN" altLang="zh-CN" sz="2400" dirty="0"/>
          </a:p>
          <a:p>
            <a:pPr marL="0" indent="0">
              <a:lnSpc>
                <a:spcPct val="150000"/>
              </a:lnSpc>
              <a:spcBef>
                <a:spcPts val="1125"/>
              </a:spcBef>
              <a:spcAft>
                <a:spcPts val="1125"/>
              </a:spcAft>
              <a:buNone/>
            </a:pPr>
            <a:endParaRPr lang="zh-CN" altLang="zh-CN" sz="2400" dirty="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spcBef>
                <a:spcPts val="1125"/>
              </a:spcBef>
              <a:spcAft>
                <a:spcPts val="1125"/>
              </a:spcAft>
              <a:buNone/>
            </a:pPr>
            <a:endParaRPr lang="zh-CN" altLang="zh-CN" sz="2400" dirty="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spcBef>
                <a:spcPts val="1125"/>
              </a:spcBef>
              <a:spcAft>
                <a:spcPts val="1125"/>
              </a:spcAft>
              <a:buNone/>
            </a:pPr>
            <a:endParaRPr lang="zh-CN" altLang="zh-CN" sz="2400" dirty="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spcBef>
                <a:spcPts val="1125"/>
              </a:spcBef>
              <a:spcAft>
                <a:spcPts val="1125"/>
              </a:spcAft>
              <a:buNone/>
            </a:pPr>
            <a:endParaRPr lang="zh-CN" altLang="zh-CN" sz="2400" dirty="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680712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b="1" dirty="0"/>
              <a:t>2.4 </a:t>
            </a:r>
            <a:r>
              <a:rPr lang="zh-CN" altLang="zh-CN" b="1" dirty="0"/>
              <a:t>编写一个创建数据源初始化的方法</a:t>
            </a:r>
            <a:endParaRPr lang="zh-CN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zh-CN" sz="2400" b="1" kern="0" dirty="0">
                <a:solidFill>
                  <a:srgbClr val="7F0055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public</a:t>
            </a:r>
            <a:r>
              <a:rPr lang="en-US" altLang="zh-CN" sz="2400" kern="0" dirty="0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sz="2400" kern="0" dirty="0" err="1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DataSource</a:t>
            </a:r>
            <a:r>
              <a:rPr lang="en-US" altLang="zh-CN" sz="2400" kern="0" dirty="0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sz="2400" kern="0" dirty="0" err="1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createDataSource</a:t>
            </a:r>
            <a:r>
              <a:rPr lang="en-US" altLang="zh-CN" sz="2400" kern="0" dirty="0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(String </a:t>
            </a:r>
            <a:r>
              <a:rPr lang="en-US" altLang="zh-CN" sz="2400" kern="0" dirty="0" err="1">
                <a:solidFill>
                  <a:srgbClr val="6A3E3E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username</a:t>
            </a:r>
            <a:r>
              <a:rPr lang="en-US" altLang="zh-CN" sz="2400" kern="0" dirty="0" err="1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,String</a:t>
            </a:r>
            <a:r>
              <a:rPr lang="en-US" altLang="zh-CN" sz="2400" kern="0" dirty="0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sz="2400" kern="0" dirty="0" err="1">
                <a:solidFill>
                  <a:srgbClr val="6A3E3E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password</a:t>
            </a:r>
            <a:r>
              <a:rPr lang="en-US" altLang="zh-CN" sz="2400" kern="0" dirty="0" err="1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,String</a:t>
            </a:r>
            <a:r>
              <a:rPr lang="en-US" altLang="zh-CN" sz="2400" kern="0" dirty="0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sz="2400" kern="0" dirty="0" err="1">
                <a:solidFill>
                  <a:srgbClr val="6A3E3E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url</a:t>
            </a:r>
            <a:r>
              <a:rPr lang="en-US" altLang="zh-CN" sz="2400" kern="0" dirty="0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){</a:t>
            </a:r>
            <a:endParaRPr lang="zh-CN" altLang="zh-CN" sz="24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400" kern="0" dirty="0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		</a:t>
            </a:r>
            <a:r>
              <a:rPr lang="en-US" altLang="zh-CN" sz="2400" kern="0" dirty="0" err="1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DruidDataSource</a:t>
            </a:r>
            <a:r>
              <a:rPr lang="en-US" altLang="zh-CN" sz="2400" kern="0" dirty="0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sz="2400" kern="0" dirty="0" err="1">
                <a:solidFill>
                  <a:srgbClr val="6A3E3E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dataSource</a:t>
            </a:r>
            <a:r>
              <a:rPr lang="en-US" altLang="zh-CN" sz="2400" kern="0" dirty="0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= </a:t>
            </a:r>
            <a:r>
              <a:rPr lang="en-US" altLang="zh-CN" sz="2400" b="1" kern="0" dirty="0">
                <a:solidFill>
                  <a:srgbClr val="7F0055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new</a:t>
            </a:r>
            <a:r>
              <a:rPr lang="en-US" altLang="zh-CN" sz="2400" kern="0" dirty="0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sz="2400" kern="0" dirty="0" err="1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DruidDataSource</a:t>
            </a:r>
            <a:r>
              <a:rPr lang="en-US" altLang="zh-CN" sz="2400" kern="0" dirty="0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();</a:t>
            </a:r>
            <a:endParaRPr lang="zh-CN" altLang="zh-CN" sz="24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400" kern="0" dirty="0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		</a:t>
            </a:r>
            <a:r>
              <a:rPr lang="en-US" altLang="zh-CN" sz="2400" kern="0" dirty="0" err="1">
                <a:solidFill>
                  <a:srgbClr val="6A3E3E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dataSource</a:t>
            </a:r>
            <a:r>
              <a:rPr lang="en-US" altLang="zh-CN" sz="2400" kern="0" dirty="0" err="1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.setDriverClassName</a:t>
            </a:r>
            <a:r>
              <a:rPr lang="en-US" altLang="zh-CN" sz="2400" kern="0" dirty="0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(</a:t>
            </a:r>
            <a:r>
              <a:rPr lang="en-US" altLang="zh-CN" sz="2400" kern="0" dirty="0" err="1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Driver.</a:t>
            </a:r>
            <a:r>
              <a:rPr lang="en-US" altLang="zh-CN" sz="2400" b="1" kern="0" dirty="0" err="1">
                <a:solidFill>
                  <a:srgbClr val="7F0055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class</a:t>
            </a:r>
            <a:r>
              <a:rPr lang="en-US" altLang="zh-CN" sz="2400" kern="0" dirty="0" err="1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.getName</a:t>
            </a:r>
            <a:r>
              <a:rPr lang="en-US" altLang="zh-CN" sz="2400" kern="0" dirty="0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());</a:t>
            </a:r>
            <a:endParaRPr lang="zh-CN" altLang="zh-CN" sz="24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400" kern="0" dirty="0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		</a:t>
            </a:r>
            <a:r>
              <a:rPr lang="en-US" altLang="zh-CN" sz="2400" kern="0" dirty="0" err="1">
                <a:solidFill>
                  <a:srgbClr val="6A3E3E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dataSource</a:t>
            </a:r>
            <a:r>
              <a:rPr lang="en-US" altLang="zh-CN" sz="2400" kern="0" dirty="0" err="1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.setUsername</a:t>
            </a:r>
            <a:r>
              <a:rPr lang="en-US" altLang="zh-CN" sz="2400" kern="0" dirty="0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(</a:t>
            </a:r>
            <a:r>
              <a:rPr lang="en-US" altLang="zh-CN" sz="2400" kern="0" dirty="0">
                <a:solidFill>
                  <a:srgbClr val="6A3E3E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username</a:t>
            </a:r>
            <a:r>
              <a:rPr lang="en-US" altLang="zh-CN" sz="2400" kern="0" dirty="0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);</a:t>
            </a:r>
            <a:endParaRPr lang="zh-CN" altLang="zh-CN" sz="24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400" kern="0" dirty="0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		</a:t>
            </a:r>
            <a:r>
              <a:rPr lang="en-US" altLang="zh-CN" sz="2400" kern="0" dirty="0" err="1">
                <a:solidFill>
                  <a:srgbClr val="6A3E3E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dataSource</a:t>
            </a:r>
            <a:r>
              <a:rPr lang="en-US" altLang="zh-CN" sz="2400" kern="0" dirty="0" err="1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.setPassword</a:t>
            </a:r>
            <a:r>
              <a:rPr lang="en-US" altLang="zh-CN" sz="2400" kern="0" dirty="0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(</a:t>
            </a:r>
            <a:r>
              <a:rPr lang="en-US" altLang="zh-CN" sz="2400" kern="0" dirty="0">
                <a:solidFill>
                  <a:srgbClr val="6A3E3E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password</a:t>
            </a:r>
            <a:r>
              <a:rPr lang="en-US" altLang="zh-CN" sz="2400" kern="0" dirty="0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);</a:t>
            </a:r>
            <a:endParaRPr lang="zh-CN" altLang="zh-CN" sz="24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400" kern="0" dirty="0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		</a:t>
            </a:r>
            <a:r>
              <a:rPr lang="en-US" altLang="zh-CN" sz="2400" kern="0" dirty="0" err="1">
                <a:solidFill>
                  <a:srgbClr val="6A3E3E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dataSource</a:t>
            </a:r>
            <a:r>
              <a:rPr lang="en-US" altLang="zh-CN" sz="2400" kern="0" dirty="0" err="1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.setUrl</a:t>
            </a:r>
            <a:r>
              <a:rPr lang="en-US" altLang="zh-CN" sz="2400" kern="0" dirty="0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(</a:t>
            </a:r>
            <a:r>
              <a:rPr lang="en-US" altLang="zh-CN" sz="2400" kern="0" dirty="0" err="1">
                <a:solidFill>
                  <a:srgbClr val="6A3E3E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url</a:t>
            </a:r>
            <a:r>
              <a:rPr lang="en-US" altLang="zh-CN" sz="2400" kern="0" dirty="0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);</a:t>
            </a:r>
            <a:endParaRPr lang="zh-CN" altLang="zh-CN" sz="24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400" kern="0" dirty="0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		</a:t>
            </a:r>
            <a:r>
              <a:rPr lang="en-US" altLang="zh-CN" sz="2400" b="1" kern="0" dirty="0">
                <a:solidFill>
                  <a:srgbClr val="7F0055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return</a:t>
            </a:r>
            <a:r>
              <a:rPr lang="en-US" altLang="zh-CN" sz="2400" kern="0" dirty="0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sz="2400" kern="0" dirty="0" err="1">
                <a:solidFill>
                  <a:srgbClr val="6A3E3E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dataSource</a:t>
            </a:r>
            <a:r>
              <a:rPr lang="en-US" altLang="zh-CN" sz="2400" kern="0" dirty="0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;</a:t>
            </a:r>
            <a:endParaRPr lang="zh-CN" altLang="zh-CN" sz="24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spcBef>
                <a:spcPts val="1125"/>
              </a:spcBef>
              <a:spcAft>
                <a:spcPts val="1125"/>
              </a:spcAft>
              <a:buNone/>
            </a:pPr>
            <a:r>
              <a:rPr lang="en-US" altLang="zh-CN" sz="2400" dirty="0">
                <a:solidFill>
                  <a:srgbClr val="000000"/>
                </a:solidFill>
                <a:latin typeface="Consolas" panose="020B0609020204030204" pitchFamily="49" charset="0"/>
                <a:cs typeface="宋体" panose="02010600030101010101" pitchFamily="2" charset="-122"/>
              </a:rPr>
              <a:t>	}</a:t>
            </a:r>
            <a:endParaRPr lang="zh-CN" altLang="zh-CN" dirty="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0" indent="0">
              <a:buNone/>
            </a:pPr>
            <a:endParaRPr lang="zh-CN" altLang="zh-CN" sz="2400" dirty="0"/>
          </a:p>
          <a:p>
            <a:pPr marL="0" indent="0">
              <a:lnSpc>
                <a:spcPct val="150000"/>
              </a:lnSpc>
              <a:spcBef>
                <a:spcPts val="1125"/>
              </a:spcBef>
              <a:spcAft>
                <a:spcPts val="1125"/>
              </a:spcAft>
              <a:buNone/>
            </a:pPr>
            <a:endParaRPr lang="zh-CN" altLang="zh-CN" sz="2400" dirty="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spcBef>
                <a:spcPts val="1125"/>
              </a:spcBef>
              <a:spcAft>
                <a:spcPts val="1125"/>
              </a:spcAft>
              <a:buNone/>
            </a:pPr>
            <a:endParaRPr lang="zh-CN" altLang="zh-CN" sz="2400" dirty="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spcBef>
                <a:spcPts val="1125"/>
              </a:spcBef>
              <a:spcAft>
                <a:spcPts val="1125"/>
              </a:spcAft>
              <a:buNone/>
            </a:pPr>
            <a:endParaRPr lang="zh-CN" altLang="zh-CN" sz="2400" dirty="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spcBef>
                <a:spcPts val="1125"/>
              </a:spcBef>
              <a:spcAft>
                <a:spcPts val="1125"/>
              </a:spcAft>
              <a:buNone/>
            </a:pPr>
            <a:endParaRPr lang="zh-CN" altLang="zh-CN" sz="2400" dirty="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923730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b="1" dirty="0"/>
              <a:t>2.5 </a:t>
            </a:r>
            <a:r>
              <a:rPr lang="zh-CN" altLang="zh-CN" b="1" dirty="0"/>
              <a:t>创建一个方法获取</a:t>
            </a:r>
            <a:r>
              <a:rPr lang="en-US" altLang="zh-CN" b="1" dirty="0" err="1"/>
              <a:t>shardingDataSource</a:t>
            </a:r>
            <a:endParaRPr lang="zh-CN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400" kern="0" dirty="0">
                <a:solidFill>
                  <a:srgbClr val="3F5FBF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/**</a:t>
            </a:r>
            <a:endParaRPr lang="zh-CN" altLang="zh-CN" sz="24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2400" kern="0" dirty="0">
                <a:solidFill>
                  <a:srgbClr val="3F5FBF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	 * </a:t>
            </a:r>
            <a:r>
              <a:rPr lang="zh-CN" altLang="zh-CN" sz="2400" kern="0" dirty="0">
                <a:solidFill>
                  <a:srgbClr val="3F5FB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获取</a:t>
            </a:r>
            <a:r>
              <a:rPr lang="en-US" altLang="zh-CN" sz="2400" kern="0" dirty="0" err="1">
                <a:solidFill>
                  <a:srgbClr val="3F5FBF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ShardingDataSource</a:t>
            </a:r>
            <a:endParaRPr lang="zh-CN" altLang="zh-CN" sz="24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2400" kern="0" dirty="0">
                <a:solidFill>
                  <a:srgbClr val="3F5FBF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	 * </a:t>
            </a:r>
            <a:r>
              <a:rPr lang="en-US" altLang="zh-CN" sz="2400" b="1" kern="0" dirty="0">
                <a:solidFill>
                  <a:srgbClr val="7F9FBF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@return</a:t>
            </a:r>
            <a:endParaRPr lang="zh-CN" altLang="zh-CN" sz="24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2400" kern="0" dirty="0">
                <a:solidFill>
                  <a:srgbClr val="3F5FBF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	 */</a:t>
            </a:r>
            <a:endParaRPr lang="zh-CN" altLang="zh-CN" sz="24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2400" kern="0" dirty="0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	</a:t>
            </a:r>
            <a:r>
              <a:rPr lang="en-US" altLang="zh-CN" sz="2400" b="1" kern="0" dirty="0">
                <a:solidFill>
                  <a:srgbClr val="7F0055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public</a:t>
            </a:r>
            <a:r>
              <a:rPr lang="en-US" altLang="zh-CN" sz="2400" kern="0" dirty="0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sz="2400" kern="0" dirty="0" err="1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DataSource</a:t>
            </a:r>
            <a:r>
              <a:rPr lang="en-US" altLang="zh-CN" sz="2400" kern="0" dirty="0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sz="2400" kern="0" dirty="0" err="1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getShardingDataSource</a:t>
            </a:r>
            <a:r>
              <a:rPr lang="en-US" altLang="zh-CN" sz="2400" kern="0" dirty="0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(){</a:t>
            </a:r>
            <a:endParaRPr lang="zh-CN" altLang="zh-CN" sz="24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2400" kern="0" dirty="0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		</a:t>
            </a:r>
            <a:endParaRPr lang="zh-CN" altLang="zh-CN" sz="24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2400" kern="0" dirty="0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		</a:t>
            </a:r>
            <a:r>
              <a:rPr lang="en-US" altLang="zh-CN" sz="2400" b="1" kern="0" dirty="0">
                <a:solidFill>
                  <a:srgbClr val="7F0055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return</a:t>
            </a:r>
            <a:r>
              <a:rPr lang="en-US" altLang="zh-CN" sz="2400" kern="0" dirty="0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sz="2400" b="1" kern="0" dirty="0">
                <a:solidFill>
                  <a:srgbClr val="7F0055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null</a:t>
            </a:r>
            <a:r>
              <a:rPr lang="en-US" altLang="zh-CN" sz="2400" kern="0" dirty="0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;</a:t>
            </a:r>
            <a:endParaRPr lang="zh-CN" altLang="zh-CN" sz="24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ts val="2100"/>
              </a:lnSpc>
              <a:spcBef>
                <a:spcPts val="1125"/>
              </a:spcBef>
              <a:spcAft>
                <a:spcPts val="1125"/>
              </a:spcAft>
              <a:buNone/>
            </a:pPr>
            <a:r>
              <a:rPr lang="en-US" altLang="zh-CN" sz="2400" dirty="0">
                <a:solidFill>
                  <a:srgbClr val="000000"/>
                </a:solidFill>
                <a:latin typeface="Consolas" panose="020B0609020204030204" pitchFamily="49" charset="0"/>
                <a:cs typeface="宋体" panose="02010600030101010101" pitchFamily="2" charset="-122"/>
              </a:rPr>
              <a:t>	}</a:t>
            </a:r>
            <a:endParaRPr lang="zh-CN" altLang="zh-CN" dirty="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0" indent="0">
              <a:buNone/>
            </a:pPr>
            <a:endParaRPr lang="zh-CN" altLang="zh-CN" sz="2400" dirty="0"/>
          </a:p>
          <a:p>
            <a:pPr marL="0" indent="0">
              <a:lnSpc>
                <a:spcPct val="150000"/>
              </a:lnSpc>
              <a:spcBef>
                <a:spcPts val="1125"/>
              </a:spcBef>
              <a:spcAft>
                <a:spcPts val="1125"/>
              </a:spcAft>
              <a:buNone/>
            </a:pPr>
            <a:endParaRPr lang="zh-CN" altLang="zh-CN" sz="2400" dirty="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spcBef>
                <a:spcPts val="1125"/>
              </a:spcBef>
              <a:spcAft>
                <a:spcPts val="1125"/>
              </a:spcAft>
              <a:buNone/>
            </a:pPr>
            <a:endParaRPr lang="zh-CN" altLang="zh-CN" sz="2400" dirty="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spcBef>
                <a:spcPts val="1125"/>
              </a:spcBef>
              <a:spcAft>
                <a:spcPts val="1125"/>
              </a:spcAft>
              <a:buNone/>
            </a:pPr>
            <a:endParaRPr lang="zh-CN" altLang="zh-CN" sz="2400" dirty="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spcBef>
                <a:spcPts val="1125"/>
              </a:spcBef>
              <a:spcAft>
                <a:spcPts val="1125"/>
              </a:spcAft>
              <a:buNone/>
            </a:pPr>
            <a:endParaRPr lang="zh-CN" altLang="zh-CN" sz="2400" dirty="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918839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600" b="1" dirty="0"/>
              <a:t>适合人群</a:t>
            </a:r>
            <a:endParaRPr lang="zh-CN" altLang="zh-CN" sz="36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zh-CN" sz="1800" b="1" dirty="0">
                <a:latin typeface="Kaiti SC" panose="02010600040101010101" pitchFamily="2" charset="-122"/>
                <a:ea typeface="Kaiti SC" panose="02010600040101010101" pitchFamily="2" charset="-122"/>
              </a:rPr>
              <a:t>1. </a:t>
            </a:r>
            <a:r>
              <a:rPr lang="zh-CN" altLang="en-US" sz="1800" b="1" dirty="0">
                <a:latin typeface="Kaiti SC" panose="02010600040101010101" pitchFamily="2" charset="-122"/>
                <a:ea typeface="Kaiti SC" panose="02010600040101010101" pitchFamily="2" charset="-122"/>
              </a:rPr>
              <a:t>适合人群：</a:t>
            </a:r>
            <a:endParaRPr lang="en-US" altLang="zh-CN" sz="1800" b="1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 marL="0" indent="0">
              <a:buNone/>
            </a:pPr>
            <a:r>
              <a:rPr lang="en-US" altLang="zh-CN" sz="1800" dirty="0">
                <a:latin typeface="Kaiti SC" panose="02010600040101010101" pitchFamily="2" charset="-122"/>
                <a:ea typeface="Kaiti SC" panose="02010600040101010101" pitchFamily="2" charset="-122"/>
              </a:rPr>
              <a:t>Spring Boot </a:t>
            </a:r>
            <a:r>
              <a:rPr lang="zh-CN" altLang="en-US" sz="1800" dirty="0">
                <a:latin typeface="Kaiti SC" panose="02010600040101010101" pitchFamily="2" charset="-122"/>
                <a:ea typeface="Kaiti SC" panose="02010600040101010101" pitchFamily="2" charset="-122"/>
              </a:rPr>
              <a:t>基础</a:t>
            </a:r>
            <a:endParaRPr lang="en-US" altLang="zh-CN" sz="18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 marL="0" indent="0">
              <a:buNone/>
            </a:pPr>
            <a:endParaRPr lang="en-US" altLang="zh-CN" sz="1800" b="1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 marL="0" indent="0">
              <a:buNone/>
            </a:pPr>
            <a:r>
              <a:rPr lang="en-US" altLang="zh-CN" sz="1800" b="1" dirty="0">
                <a:latin typeface="Kaiti SC" panose="02010600040101010101" pitchFamily="2" charset="-122"/>
                <a:ea typeface="Kaiti SC" panose="02010600040101010101" pitchFamily="2" charset="-122"/>
              </a:rPr>
              <a:t>2. </a:t>
            </a:r>
            <a:r>
              <a:rPr lang="zh-CN" altLang="en-US" sz="1800" b="1" dirty="0">
                <a:latin typeface="Kaiti SC" panose="02010600040101010101" pitchFamily="2" charset="-122"/>
                <a:ea typeface="Kaiti SC" panose="02010600040101010101" pitchFamily="2" charset="-122"/>
              </a:rPr>
              <a:t>使用的版本号是？</a:t>
            </a:r>
            <a:endParaRPr lang="en-US" altLang="zh-CN" sz="1800" b="1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 marL="0" indent="0">
              <a:buNone/>
            </a:pPr>
            <a:r>
              <a:rPr lang="en-US" altLang="zh-CN" sz="1800" dirty="0">
                <a:latin typeface="Kaiti SC" panose="02010600040101010101" pitchFamily="2" charset="-122"/>
                <a:ea typeface="Kaiti SC" panose="02010600040101010101" pitchFamily="2" charset="-122"/>
              </a:rPr>
              <a:t>Spring Boot 2.1.1</a:t>
            </a:r>
          </a:p>
          <a:p>
            <a:pPr marL="0" indent="0">
              <a:buNone/>
            </a:pPr>
            <a:endParaRPr lang="en-US" altLang="zh-CN" sz="18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 marL="0" indent="0">
              <a:buNone/>
            </a:pPr>
            <a:r>
              <a:rPr lang="en-US" altLang="zh-CN" sz="1800" b="1" dirty="0">
                <a:latin typeface="Kaiti SC" panose="02010600040101010101" pitchFamily="2" charset="-122"/>
                <a:ea typeface="Kaiti SC" panose="02010600040101010101" pitchFamily="2" charset="-122"/>
              </a:rPr>
              <a:t>3. </a:t>
            </a:r>
            <a:r>
              <a:rPr lang="zh-CN" altLang="en-US" sz="1800" b="1" dirty="0">
                <a:latin typeface="Kaiti SC" panose="02010600040101010101" pitchFamily="2" charset="-122"/>
                <a:ea typeface="Kaiti SC" panose="02010600040101010101" pitchFamily="2" charset="-122"/>
              </a:rPr>
              <a:t>没有</a:t>
            </a:r>
            <a:r>
              <a:rPr lang="en-US" altLang="zh-CN" sz="1800" b="1" dirty="0">
                <a:latin typeface="Kaiti SC" panose="02010600040101010101" pitchFamily="2" charset="-122"/>
                <a:ea typeface="Kaiti SC" panose="02010600040101010101" pitchFamily="2" charset="-122"/>
              </a:rPr>
              <a:t>Spring Boot</a:t>
            </a:r>
            <a:r>
              <a:rPr lang="zh-CN" altLang="en-US" sz="1800" b="1" dirty="0">
                <a:latin typeface="Kaiti SC" panose="02010600040101010101" pitchFamily="2" charset="-122"/>
                <a:ea typeface="Kaiti SC" panose="02010600040101010101" pitchFamily="2" charset="-122"/>
              </a:rPr>
              <a:t>基础怎么办？</a:t>
            </a:r>
            <a:endParaRPr lang="en-US" altLang="zh-CN" sz="1800" b="1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 marL="0" indent="0">
              <a:buNone/>
            </a:pPr>
            <a:r>
              <a:rPr lang="zh-CN" altLang="en-US" sz="1800" dirty="0">
                <a:latin typeface="Kaiti SC" panose="02010600040101010101" pitchFamily="2" charset="-122"/>
                <a:ea typeface="Kaiti SC" panose="02010600040101010101" pitchFamily="2" charset="-122"/>
              </a:rPr>
              <a:t>需要先学习</a:t>
            </a:r>
            <a:r>
              <a:rPr lang="en-US" altLang="zh-CN" sz="1800" dirty="0">
                <a:latin typeface="Kaiti SC" panose="02010600040101010101" pitchFamily="2" charset="-122"/>
                <a:ea typeface="Kaiti SC" panose="02010600040101010101" pitchFamily="2" charset="-122"/>
              </a:rPr>
              <a:t>Spring Boot</a:t>
            </a:r>
            <a:r>
              <a:rPr lang="zh-CN" altLang="en-US" sz="1800" dirty="0">
                <a:latin typeface="Kaiti SC" panose="02010600040101010101" pitchFamily="2" charset="-122"/>
                <a:ea typeface="Kaiti SC" panose="02010600040101010101" pitchFamily="2" charset="-122"/>
              </a:rPr>
              <a:t>基础（</a:t>
            </a:r>
            <a:r>
              <a:rPr lang="zh-CN" altLang="en-US" sz="1800" dirty="0">
                <a:solidFill>
                  <a:srgbClr val="92D050"/>
                </a:solidFill>
                <a:latin typeface="Kaiti SC" panose="02010600040101010101" pitchFamily="2" charset="-122"/>
                <a:ea typeface="Kaiti SC" panose="02010600040101010101" pitchFamily="2" charset="-122"/>
                <a:hlinkClick r:id="rId2"/>
              </a:rPr>
              <a:t>从零开始学</a:t>
            </a:r>
            <a:r>
              <a:rPr lang="en-US" altLang="zh-CN" sz="1800" dirty="0">
                <a:solidFill>
                  <a:srgbClr val="92D050"/>
                </a:solidFill>
                <a:latin typeface="Kaiti SC" panose="02010600040101010101" pitchFamily="2" charset="-122"/>
                <a:ea typeface="Kaiti SC" panose="02010600040101010101" pitchFamily="2" charset="-122"/>
                <a:hlinkClick r:id="rId2"/>
              </a:rPr>
              <a:t>Spring Boot</a:t>
            </a:r>
            <a:r>
              <a:rPr lang="zh-CN" altLang="en-US" sz="1800" dirty="0">
                <a:solidFill>
                  <a:srgbClr val="92D050"/>
                </a:solidFill>
                <a:latin typeface="Kaiti SC" panose="02010600040101010101" pitchFamily="2" charset="-122"/>
                <a:ea typeface="Kaiti SC" panose="02010600040101010101" pitchFamily="2" charset="-122"/>
                <a:hlinkClick r:id="rId2"/>
              </a:rPr>
              <a:t>视频</a:t>
            </a:r>
            <a:r>
              <a:rPr lang="zh-CN" altLang="en-US" sz="1800" dirty="0">
                <a:latin typeface="Kaiti SC" panose="02010600040101010101" pitchFamily="2" charset="-122"/>
                <a:ea typeface="Kaiti SC" panose="02010600040101010101" pitchFamily="2" charset="-122"/>
              </a:rPr>
              <a:t>）</a:t>
            </a:r>
            <a:endParaRPr lang="en-US" altLang="zh-CN" sz="18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 marL="0" indent="0">
              <a:buNone/>
            </a:pPr>
            <a:endParaRPr lang="en-US" altLang="zh-CN" sz="18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 marL="0" indent="0">
              <a:buNone/>
            </a:pPr>
            <a:r>
              <a:rPr lang="en-US" altLang="zh-CN" sz="1800" b="1" dirty="0">
                <a:latin typeface="Kaiti SC" panose="02010600040101010101" pitchFamily="2" charset="-122"/>
                <a:ea typeface="Kaiti SC" panose="02010600040101010101" pitchFamily="2" charset="-122"/>
              </a:rPr>
              <a:t>4. </a:t>
            </a:r>
            <a:r>
              <a:rPr lang="zh-CN" altLang="en-US" sz="1800" b="1" dirty="0">
                <a:latin typeface="Kaiti SC" panose="02010600040101010101" pitchFamily="2" charset="-122"/>
                <a:ea typeface="Kaiti SC" panose="02010600040101010101" pitchFamily="2" charset="-122"/>
              </a:rPr>
              <a:t>现在的学习资料和视频大多都是</a:t>
            </a:r>
            <a:r>
              <a:rPr lang="en-US" altLang="zh-CN" sz="1800" b="1" dirty="0">
                <a:latin typeface="Kaiti SC" panose="02010600040101010101" pitchFamily="2" charset="-122"/>
                <a:ea typeface="Kaiti SC" panose="02010600040101010101" pitchFamily="2" charset="-122"/>
              </a:rPr>
              <a:t>1.4</a:t>
            </a:r>
            <a:r>
              <a:rPr lang="zh-CN" altLang="en-US" sz="1800" b="1" dirty="0">
                <a:latin typeface="Kaiti SC" panose="02010600040101010101" pitchFamily="2" charset="-122"/>
                <a:ea typeface="Kaiti SC" panose="02010600040101010101" pitchFamily="2" charset="-122"/>
              </a:rPr>
              <a:t>、</a:t>
            </a:r>
            <a:r>
              <a:rPr lang="en-US" altLang="zh-CN" sz="1800" b="1" dirty="0">
                <a:latin typeface="Kaiti SC" panose="02010600040101010101" pitchFamily="2" charset="-122"/>
                <a:ea typeface="Kaiti SC" panose="02010600040101010101" pitchFamily="2" charset="-122"/>
              </a:rPr>
              <a:t>1.5</a:t>
            </a:r>
            <a:r>
              <a:rPr lang="zh-CN" altLang="en-US" sz="1800" b="1" dirty="0">
                <a:latin typeface="Kaiti SC" panose="02010600040101010101" pitchFamily="2" charset="-122"/>
                <a:ea typeface="Kaiti SC" panose="02010600040101010101" pitchFamily="2" charset="-122"/>
              </a:rPr>
              <a:t>的，</a:t>
            </a:r>
            <a:r>
              <a:rPr lang="en-US" altLang="zh-CN" sz="1800" b="1" dirty="0">
                <a:latin typeface="Kaiti SC" panose="02010600040101010101" pitchFamily="2" charset="-122"/>
                <a:ea typeface="Kaiti SC" panose="02010600040101010101" pitchFamily="2" charset="-122"/>
              </a:rPr>
              <a:t>2.0</a:t>
            </a:r>
            <a:r>
              <a:rPr lang="zh-CN" altLang="en-US" sz="1800" b="1" dirty="0">
                <a:latin typeface="Kaiti SC" panose="02010600040101010101" pitchFamily="2" charset="-122"/>
                <a:ea typeface="Kaiti SC" panose="02010600040101010101" pitchFamily="2" charset="-122"/>
              </a:rPr>
              <a:t>比较少，对于学习有影响嘛？</a:t>
            </a:r>
            <a:endParaRPr lang="en-US" altLang="zh-CN" sz="1800" b="1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 marL="0" indent="0">
              <a:buNone/>
            </a:pPr>
            <a:r>
              <a:rPr lang="zh-CN" altLang="en-US" sz="1800" dirty="0">
                <a:latin typeface="Kaiti SC" panose="02010600040101010101" pitchFamily="2" charset="-122"/>
                <a:ea typeface="Kaiti SC" panose="02010600040101010101" pitchFamily="2" charset="-122"/>
              </a:rPr>
              <a:t>（</a:t>
            </a:r>
            <a:r>
              <a:rPr lang="en-US" altLang="zh-CN" sz="1800" dirty="0">
                <a:latin typeface="Kaiti SC" panose="02010600040101010101" pitchFamily="2" charset="-122"/>
                <a:ea typeface="Kaiti SC" panose="02010600040101010101" pitchFamily="2" charset="-122"/>
              </a:rPr>
              <a:t>1</a:t>
            </a:r>
            <a:r>
              <a:rPr lang="zh-CN" altLang="en-US" sz="1800" dirty="0">
                <a:latin typeface="Kaiti SC" panose="02010600040101010101" pitchFamily="2" charset="-122"/>
                <a:ea typeface="Kaiti SC" panose="02010600040101010101" pitchFamily="2" charset="-122"/>
              </a:rPr>
              <a:t>）</a:t>
            </a:r>
            <a:r>
              <a:rPr lang="en-US" altLang="zh-CN" sz="1800" dirty="0">
                <a:latin typeface="Kaiti SC" panose="02010600040101010101" pitchFamily="2" charset="-122"/>
                <a:ea typeface="Kaiti SC" panose="02010600040101010101" pitchFamily="2" charset="-122"/>
              </a:rPr>
              <a:t>1.0</a:t>
            </a:r>
            <a:r>
              <a:rPr lang="zh-CN" altLang="en-US" sz="1800" dirty="0">
                <a:latin typeface="Kaiti SC" panose="02010600040101010101" pitchFamily="2" charset="-122"/>
                <a:ea typeface="Kaiti SC" panose="02010600040101010101" pitchFamily="2" charset="-122"/>
              </a:rPr>
              <a:t>版本到</a:t>
            </a:r>
            <a:r>
              <a:rPr lang="en-US" altLang="zh-CN" sz="1800" dirty="0">
                <a:latin typeface="Kaiti SC" panose="02010600040101010101" pitchFamily="2" charset="-122"/>
                <a:ea typeface="Kaiti SC" panose="02010600040101010101" pitchFamily="2" charset="-122"/>
              </a:rPr>
              <a:t>2.0</a:t>
            </a:r>
            <a:r>
              <a:rPr lang="zh-CN" altLang="en-US" sz="1800" dirty="0">
                <a:latin typeface="Kaiti SC" panose="02010600040101010101" pitchFamily="2" charset="-122"/>
                <a:ea typeface="Kaiti SC" panose="02010600040101010101" pitchFamily="2" charset="-122"/>
              </a:rPr>
              <a:t>版本的跨越，主要是新特性的增加，旧的特性还是一样的，学习完</a:t>
            </a:r>
            <a:r>
              <a:rPr lang="en-US" altLang="zh-CN" sz="1800" dirty="0">
                <a:latin typeface="Kaiti SC" panose="02010600040101010101" pitchFamily="2" charset="-122"/>
                <a:ea typeface="Kaiti SC" panose="02010600040101010101" pitchFamily="2" charset="-122"/>
              </a:rPr>
              <a:t>1.0</a:t>
            </a:r>
            <a:r>
              <a:rPr lang="zh-CN" altLang="en-US" sz="1800" dirty="0">
                <a:latin typeface="Kaiti SC" panose="02010600040101010101" pitchFamily="2" charset="-122"/>
                <a:ea typeface="Kaiti SC" panose="02010600040101010101" pitchFamily="2" charset="-122"/>
              </a:rPr>
              <a:t>版本的，升级到</a:t>
            </a:r>
            <a:r>
              <a:rPr lang="en-US" altLang="zh-CN" sz="1800" dirty="0">
                <a:latin typeface="Kaiti SC" panose="02010600040101010101" pitchFamily="2" charset="-122"/>
                <a:ea typeface="Kaiti SC" panose="02010600040101010101" pitchFamily="2" charset="-122"/>
              </a:rPr>
              <a:t>2.0</a:t>
            </a:r>
            <a:r>
              <a:rPr lang="zh-CN" altLang="en-US" sz="1800" dirty="0">
                <a:latin typeface="Kaiti SC" panose="02010600040101010101" pitchFamily="2" charset="-122"/>
                <a:ea typeface="Kaiti SC" panose="02010600040101010101" pitchFamily="2" charset="-122"/>
              </a:rPr>
              <a:t>版本是比较容易的。</a:t>
            </a:r>
            <a:endParaRPr lang="en-US" altLang="zh-CN" sz="18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 marL="0" indent="0">
              <a:buNone/>
            </a:pPr>
            <a:r>
              <a:rPr lang="zh-CN" altLang="en-US" sz="1800" dirty="0">
                <a:latin typeface="Kaiti SC" panose="02010600040101010101" pitchFamily="2" charset="-122"/>
                <a:ea typeface="Kaiti SC" panose="02010600040101010101" pitchFamily="2" charset="-122"/>
              </a:rPr>
              <a:t>（</a:t>
            </a:r>
            <a:r>
              <a:rPr lang="en-US" altLang="zh-CN" sz="1800" dirty="0">
                <a:latin typeface="Kaiti SC" panose="02010600040101010101" pitchFamily="2" charset="-122"/>
                <a:ea typeface="Kaiti SC" panose="02010600040101010101" pitchFamily="2" charset="-122"/>
              </a:rPr>
              <a:t>2</a:t>
            </a:r>
            <a:r>
              <a:rPr lang="zh-CN" altLang="en-US" sz="1800" dirty="0">
                <a:latin typeface="Kaiti SC" panose="02010600040101010101" pitchFamily="2" charset="-122"/>
                <a:ea typeface="Kaiti SC" panose="02010600040101010101" pitchFamily="2" charset="-122"/>
              </a:rPr>
              <a:t>）阿里现在有些项目还是使用</a:t>
            </a:r>
            <a:r>
              <a:rPr lang="en-US" altLang="zh-CN" sz="1800" dirty="0">
                <a:latin typeface="Kaiti SC" panose="02010600040101010101" pitchFamily="2" charset="-122"/>
                <a:ea typeface="Kaiti SC" panose="02010600040101010101" pitchFamily="2" charset="-122"/>
              </a:rPr>
              <a:t>1.4.7</a:t>
            </a:r>
            <a:r>
              <a:rPr lang="zh-CN" altLang="en-US" sz="1800" dirty="0">
                <a:latin typeface="Kaiti SC" panose="02010600040101010101" pitchFamily="2" charset="-122"/>
                <a:ea typeface="Kaiti SC" panose="02010600040101010101" pitchFamily="2" charset="-122"/>
              </a:rPr>
              <a:t>和</a:t>
            </a:r>
            <a:r>
              <a:rPr lang="en-US" altLang="zh-CN" sz="1800" dirty="0">
                <a:latin typeface="Kaiti SC" panose="02010600040101010101" pitchFamily="2" charset="-122"/>
                <a:ea typeface="Kaiti SC" panose="02010600040101010101" pitchFamily="2" charset="-122"/>
              </a:rPr>
              <a:t>1.5.8</a:t>
            </a:r>
            <a:r>
              <a:rPr lang="zh-CN" altLang="en-US" sz="1800" dirty="0">
                <a:latin typeface="Kaiti SC" panose="02010600040101010101" pitchFamily="2" charset="-122"/>
                <a:ea typeface="Kaiti SC" panose="02010600040101010101" pitchFamily="2" charset="-122"/>
              </a:rPr>
              <a:t>版本的，对于实际项目还是稳定为主，而不是追求最新的。</a:t>
            </a:r>
            <a:endParaRPr lang="en-US" altLang="zh-CN" sz="18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 marL="0" indent="0">
              <a:buNone/>
            </a:pPr>
            <a:r>
              <a:rPr lang="zh-CN" altLang="en-US" sz="1800" dirty="0">
                <a:latin typeface="Kaiti SC" panose="02010600040101010101" pitchFamily="2" charset="-122"/>
                <a:ea typeface="Kaiti SC" panose="02010600040101010101" pitchFamily="2" charset="-122"/>
              </a:rPr>
              <a:t>（</a:t>
            </a:r>
            <a:r>
              <a:rPr lang="en-US" altLang="zh-CN" sz="1800" dirty="0">
                <a:latin typeface="Kaiti SC" panose="02010600040101010101" pitchFamily="2" charset="-122"/>
                <a:ea typeface="Kaiti SC" panose="02010600040101010101" pitchFamily="2" charset="-122"/>
              </a:rPr>
              <a:t>3</a:t>
            </a:r>
            <a:r>
              <a:rPr lang="zh-CN" altLang="en-US" sz="1800" dirty="0">
                <a:latin typeface="Kaiti SC" panose="02010600040101010101" pitchFamily="2" charset="-122"/>
                <a:ea typeface="Kaiti SC" panose="02010600040101010101" pitchFamily="2" charset="-122"/>
              </a:rPr>
              <a:t>）官网</a:t>
            </a:r>
            <a:r>
              <a:rPr lang="en-US" altLang="zh-CN" sz="1800" dirty="0">
                <a:latin typeface="Kaiti SC" panose="02010600040101010101" pitchFamily="2" charset="-122"/>
                <a:ea typeface="Kaiti SC" panose="02010600040101010101" pitchFamily="2" charset="-122"/>
              </a:rPr>
              <a:t>1.X</a:t>
            </a:r>
            <a:r>
              <a:rPr lang="zh-CN" altLang="en-US" sz="1800" dirty="0">
                <a:latin typeface="Kaiti SC" panose="02010600040101010101" pitchFamily="2" charset="-122"/>
                <a:ea typeface="Kaiti SC" panose="02010600040101010101" pitchFamily="2" charset="-122"/>
              </a:rPr>
              <a:t>的版本也有在维护，目前最新版本是</a:t>
            </a:r>
            <a:r>
              <a:rPr lang="en-US" altLang="zh-CN" sz="1800" dirty="0">
                <a:latin typeface="Kaiti SC" panose="02010600040101010101" pitchFamily="2" charset="-122"/>
                <a:ea typeface="Kaiti SC" panose="02010600040101010101" pitchFamily="2" charset="-122"/>
              </a:rPr>
              <a:t>1.5.18</a:t>
            </a:r>
            <a:r>
              <a:rPr lang="zh-CN" altLang="en-US" sz="1800" dirty="0">
                <a:latin typeface="Kaiti SC" panose="02010600040101010101" pitchFamily="2" charset="-122"/>
                <a:ea typeface="Kaiti SC" panose="02010600040101010101" pitchFamily="2" charset="-122"/>
              </a:rPr>
              <a:t>。</a:t>
            </a:r>
            <a:endParaRPr lang="en-US" altLang="zh-CN" sz="18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 marL="0" indent="0">
              <a:buNone/>
            </a:pPr>
            <a:endParaRPr lang="en-US" altLang="zh-CN" sz="1800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2869371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ts val="2100"/>
              </a:lnSpc>
              <a:spcBef>
                <a:spcPts val="1125"/>
              </a:spcBef>
              <a:spcAft>
                <a:spcPts val="1125"/>
              </a:spcAft>
            </a:pPr>
            <a:r>
              <a:rPr lang="en-US" altLang="zh-CN" b="1" dirty="0">
                <a:solidFill>
                  <a:srgbClr val="404040"/>
                </a:solidFill>
                <a:latin typeface="微软雅黑" panose="020B0503020204020204" pitchFamily="34" charset="-122"/>
                <a:cs typeface="宋体" panose="02010600030101010101" pitchFamily="2" charset="-122"/>
              </a:rPr>
              <a:t>2.6 </a:t>
            </a:r>
            <a:r>
              <a:rPr lang="zh-CN" altLang="zh-CN" b="1" dirty="0">
                <a:solidFill>
                  <a:srgbClr val="40404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定义</a:t>
            </a:r>
            <a:r>
              <a:rPr lang="en-US" altLang="zh-CN" b="1" dirty="0" err="1">
                <a:solidFill>
                  <a:srgbClr val="40404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dataSourceMap</a:t>
            </a:r>
            <a:endParaRPr lang="zh-CN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0" indent="0">
              <a:lnSpc>
                <a:spcPct val="150000"/>
              </a:lnSpc>
              <a:spcBef>
                <a:spcPts val="1125"/>
              </a:spcBef>
              <a:spcAft>
                <a:spcPts val="1125"/>
              </a:spcAft>
              <a:buNone/>
            </a:pPr>
            <a:r>
              <a:rPr lang="en-US" altLang="zh-CN" sz="2400" dirty="0">
                <a:solidFill>
                  <a:srgbClr val="404040"/>
                </a:solidFill>
                <a:latin typeface="微软雅黑" panose="020B0503020204020204" pitchFamily="34" charset="-122"/>
                <a:cs typeface="宋体" panose="02010600030101010101" pitchFamily="2" charset="-122"/>
              </a:rPr>
              <a:t>	</a:t>
            </a:r>
            <a:r>
              <a:rPr lang="zh-CN" altLang="zh-CN" sz="2400" dirty="0">
                <a:solidFill>
                  <a:srgbClr val="40404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定义一个</a:t>
            </a:r>
            <a:r>
              <a:rPr lang="en-US" altLang="zh-CN" sz="2400" dirty="0" err="1">
                <a:solidFill>
                  <a:srgbClr val="40404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dataSource</a:t>
            </a:r>
            <a:r>
              <a:rPr lang="zh-CN" altLang="zh-CN" sz="2400" dirty="0">
                <a:solidFill>
                  <a:srgbClr val="40404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的</a:t>
            </a:r>
            <a:r>
              <a:rPr lang="en-US" altLang="zh-CN" sz="2400" dirty="0">
                <a:solidFill>
                  <a:srgbClr val="40404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map</a:t>
            </a:r>
            <a:r>
              <a:rPr lang="zh-CN" altLang="zh-CN" sz="2400" dirty="0">
                <a:solidFill>
                  <a:srgbClr val="40404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对象，存放多数据源。</a:t>
            </a:r>
            <a:endParaRPr lang="zh-CN" altLang="zh-CN" dirty="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100" kern="0" dirty="0">
                <a:solidFill>
                  <a:srgbClr val="000000"/>
                </a:solidFill>
                <a:highlight>
                  <a:srgbClr val="C0C0C0"/>
                </a:highlight>
                <a:latin typeface="Consolas" panose="020B0609020204030204" pitchFamily="49" charset="0"/>
                <a:cs typeface="Times New Roman" panose="02020603050405020304" pitchFamily="18" charset="0"/>
              </a:rPr>
              <a:t>Map</a:t>
            </a:r>
            <a:r>
              <a:rPr lang="en-US" altLang="zh-CN" sz="2100" kern="0" dirty="0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&lt;</a:t>
            </a:r>
            <a:r>
              <a:rPr lang="en-US" altLang="zh-CN" sz="2100" kern="0" dirty="0" err="1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String,DataSource</a:t>
            </a:r>
            <a:r>
              <a:rPr lang="en-US" altLang="zh-CN" sz="2100" kern="0" dirty="0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&gt; </a:t>
            </a:r>
            <a:r>
              <a:rPr lang="en-US" altLang="zh-CN" sz="2100" kern="0" dirty="0" err="1">
                <a:solidFill>
                  <a:srgbClr val="6A3E3E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dataSourceMap</a:t>
            </a:r>
            <a:r>
              <a:rPr lang="en-US" altLang="zh-CN" sz="2100" kern="0" dirty="0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= </a:t>
            </a:r>
            <a:r>
              <a:rPr lang="en-US" altLang="zh-CN" sz="2100" b="1" kern="0" dirty="0">
                <a:solidFill>
                  <a:srgbClr val="7F0055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new</a:t>
            </a:r>
            <a:r>
              <a:rPr lang="en-US" altLang="zh-CN" sz="2100" kern="0" dirty="0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HashMap&lt;String, </a:t>
            </a:r>
            <a:r>
              <a:rPr lang="en-US" altLang="zh-CN" sz="2100" kern="0" dirty="0" err="1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DataSource</a:t>
            </a:r>
            <a:r>
              <a:rPr lang="en-US" altLang="zh-CN" sz="2100" kern="0" dirty="0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&gt;();</a:t>
            </a:r>
            <a:endParaRPr lang="zh-CN" altLang="zh-CN" sz="21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100" kern="0" dirty="0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		</a:t>
            </a:r>
            <a:r>
              <a:rPr lang="en-US" altLang="zh-CN" sz="2100" kern="0" dirty="0">
                <a:solidFill>
                  <a:srgbClr val="3F7F5F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//</a:t>
            </a:r>
            <a:r>
              <a:rPr lang="zh-CN" altLang="zh-CN" sz="2100" kern="0" dirty="0">
                <a:solidFill>
                  <a:srgbClr val="3F7F5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这里用到了两个数据库，待会我们在创建数据库</a:t>
            </a:r>
            <a:r>
              <a:rPr lang="en-US" altLang="zh-CN" sz="2100" kern="0" dirty="0">
                <a:solidFill>
                  <a:srgbClr val="3F7F5F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ds_0</a:t>
            </a:r>
            <a:r>
              <a:rPr lang="zh-CN" altLang="zh-CN" sz="2100" kern="0" dirty="0">
                <a:solidFill>
                  <a:srgbClr val="3F7F5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和</a:t>
            </a:r>
            <a:r>
              <a:rPr lang="en-US" altLang="zh-CN" sz="2100" kern="0" dirty="0">
                <a:solidFill>
                  <a:srgbClr val="3F7F5F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ds_1</a:t>
            </a:r>
            <a:endParaRPr lang="zh-CN" altLang="zh-CN" sz="21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100" kern="0" dirty="0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		</a:t>
            </a:r>
            <a:r>
              <a:rPr lang="en-US" altLang="zh-CN" sz="2100" kern="0" dirty="0" err="1">
                <a:solidFill>
                  <a:srgbClr val="6A3E3E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dataSourceMap</a:t>
            </a:r>
            <a:r>
              <a:rPr lang="en-US" altLang="zh-CN" sz="2100" kern="0" dirty="0" err="1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.put</a:t>
            </a:r>
            <a:r>
              <a:rPr lang="en-US" altLang="zh-CN" sz="2100" kern="0" dirty="0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(</a:t>
            </a:r>
            <a:r>
              <a:rPr lang="en-US" altLang="zh-CN" sz="2100" kern="0" dirty="0">
                <a:solidFill>
                  <a:srgbClr val="2A00FF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"ds_0"</a:t>
            </a:r>
            <a:r>
              <a:rPr lang="en-US" altLang="zh-CN" sz="2100" kern="0" dirty="0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, </a:t>
            </a:r>
            <a:r>
              <a:rPr lang="en-US" altLang="zh-CN" sz="2100" kern="0" dirty="0" err="1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createDataSource</a:t>
            </a:r>
            <a:r>
              <a:rPr lang="en-US" altLang="zh-CN" sz="2100" kern="0" dirty="0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(</a:t>
            </a:r>
            <a:r>
              <a:rPr lang="en-US" altLang="zh-CN" sz="2100" kern="0" dirty="0">
                <a:solidFill>
                  <a:srgbClr val="2A00FF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"root"</a:t>
            </a:r>
            <a:r>
              <a:rPr lang="en-US" altLang="zh-CN" sz="2100" kern="0" dirty="0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, </a:t>
            </a:r>
            <a:r>
              <a:rPr lang="en-US" altLang="zh-CN" sz="2100" kern="0" dirty="0">
                <a:solidFill>
                  <a:srgbClr val="2A00FF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"root"</a:t>
            </a:r>
            <a:r>
              <a:rPr lang="en-US" altLang="zh-CN" sz="2100" kern="0" dirty="0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,</a:t>
            </a:r>
            <a:r>
              <a:rPr lang="en-US" altLang="zh-CN" sz="2100" kern="0" dirty="0">
                <a:solidFill>
                  <a:srgbClr val="2A00FF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"</a:t>
            </a:r>
            <a:r>
              <a:rPr lang="en-US" altLang="zh-CN" sz="2100" kern="0" dirty="0" err="1">
                <a:solidFill>
                  <a:srgbClr val="2A00FF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jdbc:mysql</a:t>
            </a:r>
            <a:r>
              <a:rPr lang="en-US" altLang="zh-CN" sz="2100" kern="0" dirty="0">
                <a:solidFill>
                  <a:srgbClr val="2A00FF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://localhost:3306/ds_0"</a:t>
            </a:r>
            <a:r>
              <a:rPr lang="en-US" altLang="zh-CN" sz="2100" kern="0" dirty="0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));</a:t>
            </a:r>
            <a:endParaRPr lang="zh-CN" altLang="zh-CN" sz="21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spcBef>
                <a:spcPts val="1125"/>
              </a:spcBef>
              <a:spcAft>
                <a:spcPts val="1125"/>
              </a:spcAft>
              <a:buNone/>
            </a:pPr>
            <a:r>
              <a:rPr lang="en-US" altLang="zh-CN" sz="2100" dirty="0">
                <a:solidFill>
                  <a:srgbClr val="000000"/>
                </a:solidFill>
                <a:latin typeface="Consolas" panose="020B0609020204030204" pitchFamily="49" charset="0"/>
                <a:cs typeface="宋体" panose="02010600030101010101" pitchFamily="2" charset="-122"/>
              </a:rPr>
              <a:t>		</a:t>
            </a:r>
            <a:r>
              <a:rPr lang="en-US" altLang="zh-CN" sz="2100" dirty="0" err="1">
                <a:solidFill>
                  <a:srgbClr val="6A3E3E"/>
                </a:solidFill>
                <a:latin typeface="Consolas" panose="020B0609020204030204" pitchFamily="49" charset="0"/>
                <a:cs typeface="宋体" panose="02010600030101010101" pitchFamily="2" charset="-122"/>
              </a:rPr>
              <a:t>dataSourceMap</a:t>
            </a:r>
            <a:r>
              <a:rPr lang="en-US" altLang="zh-CN" sz="2100" dirty="0" err="1">
                <a:solidFill>
                  <a:srgbClr val="000000"/>
                </a:solidFill>
                <a:latin typeface="Consolas" panose="020B0609020204030204" pitchFamily="49" charset="0"/>
                <a:cs typeface="宋体" panose="02010600030101010101" pitchFamily="2" charset="-122"/>
              </a:rPr>
              <a:t>.put</a:t>
            </a:r>
            <a:r>
              <a:rPr lang="en-US" altLang="zh-CN" sz="2100" dirty="0">
                <a:solidFill>
                  <a:srgbClr val="000000"/>
                </a:solidFill>
                <a:latin typeface="Consolas" panose="020B0609020204030204" pitchFamily="49" charset="0"/>
                <a:cs typeface="宋体" panose="02010600030101010101" pitchFamily="2" charset="-122"/>
              </a:rPr>
              <a:t>(</a:t>
            </a:r>
            <a:r>
              <a:rPr lang="en-US" altLang="zh-CN" sz="2100" dirty="0">
                <a:solidFill>
                  <a:srgbClr val="2A00FF"/>
                </a:solidFill>
                <a:latin typeface="Consolas" panose="020B0609020204030204" pitchFamily="49" charset="0"/>
                <a:cs typeface="宋体" panose="02010600030101010101" pitchFamily="2" charset="-122"/>
              </a:rPr>
              <a:t>"ds_1"</a:t>
            </a:r>
            <a:r>
              <a:rPr lang="en-US" altLang="zh-CN" sz="2100" dirty="0">
                <a:solidFill>
                  <a:srgbClr val="000000"/>
                </a:solidFill>
                <a:latin typeface="Consolas" panose="020B0609020204030204" pitchFamily="49" charset="0"/>
                <a:cs typeface="宋体" panose="02010600030101010101" pitchFamily="2" charset="-122"/>
              </a:rPr>
              <a:t>, </a:t>
            </a:r>
            <a:r>
              <a:rPr lang="en-US" altLang="zh-CN" sz="2100" dirty="0" err="1">
                <a:solidFill>
                  <a:srgbClr val="000000"/>
                </a:solidFill>
                <a:latin typeface="Consolas" panose="020B0609020204030204" pitchFamily="49" charset="0"/>
                <a:cs typeface="宋体" panose="02010600030101010101" pitchFamily="2" charset="-122"/>
              </a:rPr>
              <a:t>createDataSource</a:t>
            </a:r>
            <a:r>
              <a:rPr lang="en-US" altLang="zh-CN" sz="2100" dirty="0">
                <a:solidFill>
                  <a:srgbClr val="000000"/>
                </a:solidFill>
                <a:latin typeface="Consolas" panose="020B0609020204030204" pitchFamily="49" charset="0"/>
                <a:cs typeface="宋体" panose="02010600030101010101" pitchFamily="2" charset="-122"/>
              </a:rPr>
              <a:t>(</a:t>
            </a:r>
            <a:r>
              <a:rPr lang="en-US" altLang="zh-CN" sz="2100" dirty="0">
                <a:solidFill>
                  <a:srgbClr val="2A00FF"/>
                </a:solidFill>
                <a:latin typeface="Consolas" panose="020B0609020204030204" pitchFamily="49" charset="0"/>
                <a:cs typeface="宋体" panose="02010600030101010101" pitchFamily="2" charset="-122"/>
              </a:rPr>
              <a:t>"root"</a:t>
            </a:r>
            <a:r>
              <a:rPr lang="en-US" altLang="zh-CN" sz="2100" dirty="0">
                <a:solidFill>
                  <a:srgbClr val="000000"/>
                </a:solidFill>
                <a:latin typeface="Consolas" panose="020B0609020204030204" pitchFamily="49" charset="0"/>
                <a:cs typeface="宋体" panose="02010600030101010101" pitchFamily="2" charset="-122"/>
              </a:rPr>
              <a:t>, </a:t>
            </a:r>
            <a:r>
              <a:rPr lang="en-US" altLang="zh-CN" sz="2100" dirty="0">
                <a:solidFill>
                  <a:srgbClr val="2A00FF"/>
                </a:solidFill>
                <a:latin typeface="Consolas" panose="020B0609020204030204" pitchFamily="49" charset="0"/>
                <a:cs typeface="宋体" panose="02010600030101010101" pitchFamily="2" charset="-122"/>
              </a:rPr>
              <a:t>"root"</a:t>
            </a:r>
            <a:r>
              <a:rPr lang="en-US" altLang="zh-CN" sz="2100" dirty="0">
                <a:solidFill>
                  <a:srgbClr val="000000"/>
                </a:solidFill>
                <a:latin typeface="Consolas" panose="020B0609020204030204" pitchFamily="49" charset="0"/>
                <a:cs typeface="宋体" panose="02010600030101010101" pitchFamily="2" charset="-122"/>
              </a:rPr>
              <a:t>,</a:t>
            </a:r>
            <a:r>
              <a:rPr lang="en-US" altLang="zh-CN" sz="2100" dirty="0">
                <a:solidFill>
                  <a:srgbClr val="2A00FF"/>
                </a:solidFill>
                <a:latin typeface="Consolas" panose="020B0609020204030204" pitchFamily="49" charset="0"/>
                <a:cs typeface="宋体" panose="02010600030101010101" pitchFamily="2" charset="-122"/>
              </a:rPr>
              <a:t>"</a:t>
            </a:r>
            <a:r>
              <a:rPr lang="en-US" altLang="zh-CN" sz="2100" dirty="0" err="1">
                <a:solidFill>
                  <a:srgbClr val="2A00FF"/>
                </a:solidFill>
                <a:latin typeface="Consolas" panose="020B0609020204030204" pitchFamily="49" charset="0"/>
                <a:cs typeface="宋体" panose="02010600030101010101" pitchFamily="2" charset="-122"/>
              </a:rPr>
              <a:t>jdbc:mysql</a:t>
            </a:r>
            <a:r>
              <a:rPr lang="en-US" altLang="zh-CN" sz="2100" dirty="0">
                <a:solidFill>
                  <a:srgbClr val="2A00FF"/>
                </a:solidFill>
                <a:latin typeface="Consolas" panose="020B0609020204030204" pitchFamily="49" charset="0"/>
                <a:cs typeface="宋体" panose="02010600030101010101" pitchFamily="2" charset="-122"/>
              </a:rPr>
              <a:t>://localhost:3306/ds_1"</a:t>
            </a:r>
            <a:r>
              <a:rPr lang="en-US" altLang="zh-CN" sz="2100" dirty="0">
                <a:solidFill>
                  <a:srgbClr val="000000"/>
                </a:solidFill>
                <a:latin typeface="Consolas" panose="020B0609020204030204" pitchFamily="49" charset="0"/>
                <a:cs typeface="宋体" panose="02010600030101010101" pitchFamily="2" charset="-122"/>
              </a:rPr>
              <a:t>));</a:t>
            </a:r>
            <a:endParaRPr lang="zh-CN" altLang="zh-CN" sz="2100" dirty="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spcBef>
                <a:spcPts val="1125"/>
              </a:spcBef>
              <a:spcAft>
                <a:spcPts val="1125"/>
              </a:spcAft>
              <a:buNone/>
            </a:pPr>
            <a:r>
              <a:rPr lang="zh-CN" altLang="zh-CN" sz="2400" i="1" dirty="0">
                <a:solidFill>
                  <a:srgbClr val="0070C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说明：这里定义了多个数据源集合，最终是设置到</a:t>
            </a:r>
            <a:r>
              <a:rPr lang="en-US" altLang="zh-CN" sz="2400" i="1" dirty="0" err="1">
                <a:solidFill>
                  <a:srgbClr val="0070C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ShardingDataSourceFactory</a:t>
            </a:r>
            <a:r>
              <a:rPr lang="zh-CN" altLang="zh-CN" sz="2400" i="1" dirty="0">
                <a:solidFill>
                  <a:srgbClr val="0070C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进行统一管理。</a:t>
            </a:r>
            <a:endParaRPr lang="zh-CN" altLang="zh-CN" dirty="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0" indent="0">
              <a:buNone/>
            </a:pPr>
            <a:endParaRPr lang="zh-CN" altLang="zh-CN" sz="2400" dirty="0"/>
          </a:p>
          <a:p>
            <a:pPr marL="0" indent="0">
              <a:lnSpc>
                <a:spcPct val="150000"/>
              </a:lnSpc>
              <a:spcBef>
                <a:spcPts val="1125"/>
              </a:spcBef>
              <a:spcAft>
                <a:spcPts val="1125"/>
              </a:spcAft>
              <a:buNone/>
            </a:pPr>
            <a:endParaRPr lang="zh-CN" altLang="zh-CN" sz="2400" dirty="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spcBef>
                <a:spcPts val="1125"/>
              </a:spcBef>
              <a:spcAft>
                <a:spcPts val="1125"/>
              </a:spcAft>
              <a:buNone/>
            </a:pPr>
            <a:endParaRPr lang="zh-CN" altLang="zh-CN" sz="2400" dirty="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spcBef>
                <a:spcPts val="1125"/>
              </a:spcBef>
              <a:spcAft>
                <a:spcPts val="1125"/>
              </a:spcAft>
              <a:buNone/>
            </a:pPr>
            <a:endParaRPr lang="zh-CN" altLang="zh-CN" sz="2400" dirty="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spcBef>
                <a:spcPts val="1125"/>
              </a:spcBef>
              <a:spcAft>
                <a:spcPts val="1125"/>
              </a:spcAft>
              <a:buNone/>
            </a:pPr>
            <a:endParaRPr lang="zh-CN" altLang="zh-CN" sz="2400" dirty="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639300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b="1" dirty="0"/>
              <a:t>2.7 </a:t>
            </a:r>
            <a:r>
              <a:rPr lang="zh-CN" altLang="zh-CN" b="1" dirty="0"/>
              <a:t>定义表规则</a:t>
            </a:r>
            <a:endParaRPr lang="zh-CN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CN" sz="1800" kern="0" dirty="0">
                <a:solidFill>
                  <a:srgbClr val="3F7F5F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// </a:t>
            </a:r>
            <a:r>
              <a:rPr lang="zh-CN" altLang="zh-CN" sz="1800" kern="0" dirty="0">
                <a:solidFill>
                  <a:srgbClr val="3F7F5F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配置</a:t>
            </a:r>
            <a:r>
              <a:rPr lang="en-US" altLang="zh-CN" sz="1800" kern="0" dirty="0">
                <a:solidFill>
                  <a:srgbClr val="3F7F5F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Order</a:t>
            </a:r>
            <a:r>
              <a:rPr lang="zh-CN" altLang="zh-CN" sz="1800" kern="0" dirty="0">
                <a:solidFill>
                  <a:srgbClr val="3F7F5F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表规则</a:t>
            </a:r>
            <a:endParaRPr lang="zh-CN" altLang="zh-CN" sz="18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1800" kern="0" dirty="0" err="1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TableRuleConfiguration</a:t>
            </a:r>
            <a:r>
              <a:rPr lang="en-US" altLang="zh-CN" sz="18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sz="1800" kern="0" dirty="0" err="1">
                <a:solidFill>
                  <a:srgbClr val="6A3E3E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orderTableRuleConfig</a:t>
            </a:r>
            <a:r>
              <a:rPr lang="en-US" altLang="zh-CN" sz="18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 = </a:t>
            </a:r>
            <a:r>
              <a:rPr lang="en-US" altLang="zh-CN" sz="1800" b="1" kern="0" dirty="0">
                <a:solidFill>
                  <a:srgbClr val="7F0055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new</a:t>
            </a:r>
            <a:r>
              <a:rPr lang="en-US" altLang="zh-CN" sz="18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sz="1800" kern="0" dirty="0" err="1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TableRuleConfiguration</a:t>
            </a:r>
            <a:r>
              <a:rPr lang="en-US" altLang="zh-CN" sz="18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();</a:t>
            </a:r>
            <a:endParaRPr lang="zh-CN" altLang="zh-CN" sz="18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1800" kern="0" dirty="0" err="1">
                <a:solidFill>
                  <a:srgbClr val="6A3E3E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orderTableRuleConfig</a:t>
            </a:r>
            <a:r>
              <a:rPr lang="en-US" altLang="zh-CN" sz="1800" kern="0" dirty="0" err="1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.setLogicTable</a:t>
            </a:r>
            <a:r>
              <a:rPr lang="en-US" altLang="zh-CN" sz="18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(</a:t>
            </a:r>
            <a:r>
              <a:rPr lang="en-US" altLang="zh-CN" sz="1800" kern="0" dirty="0">
                <a:solidFill>
                  <a:srgbClr val="2A00FF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"</a:t>
            </a:r>
            <a:r>
              <a:rPr lang="en-US" altLang="zh-CN" sz="1800" kern="0" dirty="0" err="1">
                <a:solidFill>
                  <a:srgbClr val="2A00FF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t_order</a:t>
            </a:r>
            <a:r>
              <a:rPr lang="en-US" altLang="zh-CN" sz="1800" kern="0" dirty="0">
                <a:solidFill>
                  <a:srgbClr val="2A00FF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"</a:t>
            </a:r>
            <a:r>
              <a:rPr lang="en-US" altLang="zh-CN" sz="18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);</a:t>
            </a:r>
            <a:r>
              <a:rPr lang="en-US" altLang="zh-CN" sz="1800" kern="0" dirty="0">
                <a:solidFill>
                  <a:srgbClr val="3F7F5F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//</a:t>
            </a:r>
            <a:r>
              <a:rPr lang="zh-CN" altLang="zh-CN" sz="1800" kern="0" dirty="0">
                <a:solidFill>
                  <a:srgbClr val="3F7F5F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设置逻辑表</a:t>
            </a:r>
            <a:r>
              <a:rPr lang="en-US" altLang="zh-CN" sz="1800" kern="0" dirty="0">
                <a:solidFill>
                  <a:srgbClr val="3F7F5F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.</a:t>
            </a:r>
            <a:endParaRPr lang="zh-CN" altLang="zh-CN" sz="18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18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	    </a:t>
            </a:r>
            <a:r>
              <a:rPr lang="en-US" altLang="zh-CN" sz="1800" kern="0" dirty="0" err="1">
                <a:solidFill>
                  <a:srgbClr val="6A3E3E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orderTableRuleConfig</a:t>
            </a:r>
            <a:r>
              <a:rPr lang="en-US" altLang="zh-CN" sz="1800" kern="0" dirty="0" err="1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.setActualDataNodes</a:t>
            </a:r>
            <a:r>
              <a:rPr lang="en-US" altLang="zh-CN" sz="18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(</a:t>
            </a:r>
            <a:r>
              <a:rPr lang="en-US" altLang="zh-CN" sz="1800" kern="0" dirty="0">
                <a:solidFill>
                  <a:srgbClr val="2A00FF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"ds_${0..1}.</a:t>
            </a:r>
            <a:r>
              <a:rPr lang="en-US" altLang="zh-CN" sz="1800" kern="0" dirty="0" err="1">
                <a:solidFill>
                  <a:srgbClr val="2A00FF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t_order</a:t>
            </a:r>
            <a:r>
              <a:rPr lang="en-US" altLang="zh-CN" sz="1800" kern="0" dirty="0">
                <a:solidFill>
                  <a:srgbClr val="2A00FF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_${0..1}"</a:t>
            </a:r>
            <a:r>
              <a:rPr lang="en-US" altLang="zh-CN" sz="18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);</a:t>
            </a:r>
            <a:r>
              <a:rPr lang="en-US" altLang="zh-CN" sz="1800" kern="0" dirty="0">
                <a:solidFill>
                  <a:srgbClr val="3F7F5F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//</a:t>
            </a:r>
            <a:r>
              <a:rPr lang="zh-CN" altLang="zh-CN" sz="1800" kern="0" dirty="0">
                <a:solidFill>
                  <a:srgbClr val="3F7F5F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设置实际数据节点</a:t>
            </a:r>
            <a:r>
              <a:rPr lang="en-US" altLang="zh-CN" sz="1800" kern="0" dirty="0">
                <a:solidFill>
                  <a:srgbClr val="3F7F5F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.</a:t>
            </a:r>
            <a:endParaRPr lang="zh-CN" altLang="zh-CN" sz="18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1800" kern="0" dirty="0" err="1">
                <a:solidFill>
                  <a:srgbClr val="6A3E3E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orderTableRuleConfig</a:t>
            </a:r>
            <a:r>
              <a:rPr lang="en-US" altLang="zh-CN" sz="1800" kern="0" dirty="0" err="1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.setKeyGeneratorColumnName</a:t>
            </a:r>
            <a:r>
              <a:rPr lang="en-US" altLang="zh-CN" sz="18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(</a:t>
            </a:r>
            <a:r>
              <a:rPr lang="en-US" altLang="zh-CN" sz="1800" kern="0" dirty="0">
                <a:solidFill>
                  <a:srgbClr val="2A00FF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"</a:t>
            </a:r>
            <a:r>
              <a:rPr lang="en-US" altLang="zh-CN" sz="1800" kern="0" dirty="0" err="1">
                <a:solidFill>
                  <a:srgbClr val="2A00FF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order_id</a:t>
            </a:r>
            <a:r>
              <a:rPr lang="en-US" altLang="zh-CN" sz="1800" kern="0" dirty="0">
                <a:solidFill>
                  <a:srgbClr val="2A00FF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"</a:t>
            </a:r>
            <a:r>
              <a:rPr lang="en-US" altLang="zh-CN" sz="18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);</a:t>
            </a:r>
            <a:r>
              <a:rPr lang="en-US" altLang="zh-CN" sz="1800" kern="0" dirty="0">
                <a:solidFill>
                  <a:srgbClr val="3F7F5F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//</a:t>
            </a:r>
            <a:r>
              <a:rPr lang="zh-CN" altLang="zh-CN" sz="1800" kern="0" dirty="0">
                <a:solidFill>
                  <a:srgbClr val="3F7F5F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设置主键列名称</a:t>
            </a:r>
            <a:r>
              <a:rPr lang="en-US" altLang="zh-CN" sz="1800" kern="0" dirty="0">
                <a:solidFill>
                  <a:srgbClr val="3F7F5F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.</a:t>
            </a:r>
            <a:endParaRPr lang="zh-CN" altLang="zh-CN" sz="18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18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	    </a:t>
            </a:r>
            <a:endParaRPr lang="zh-CN" altLang="zh-CN" sz="18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18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	    </a:t>
            </a:r>
            <a:r>
              <a:rPr lang="en-US" altLang="zh-CN" sz="1800" kern="0" dirty="0">
                <a:solidFill>
                  <a:srgbClr val="3F7F5F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// </a:t>
            </a:r>
            <a:r>
              <a:rPr lang="zh-CN" altLang="zh-CN" sz="1800" kern="0" dirty="0">
                <a:solidFill>
                  <a:srgbClr val="3F7F5F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配置</a:t>
            </a:r>
            <a:r>
              <a:rPr lang="en-US" altLang="zh-CN" sz="1800" kern="0" dirty="0">
                <a:solidFill>
                  <a:srgbClr val="3F7F5F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Order</a:t>
            </a:r>
            <a:r>
              <a:rPr lang="zh-CN" altLang="zh-CN" sz="1800" kern="0" dirty="0">
                <a:solidFill>
                  <a:srgbClr val="3F7F5F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表规则：配置分库</a:t>
            </a:r>
            <a:r>
              <a:rPr lang="en-US" altLang="zh-CN" sz="1800" kern="0" dirty="0">
                <a:solidFill>
                  <a:srgbClr val="3F7F5F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 + </a:t>
            </a:r>
            <a:r>
              <a:rPr lang="zh-CN" altLang="zh-CN" sz="1800" kern="0" dirty="0">
                <a:solidFill>
                  <a:srgbClr val="3F7F5F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分表策略</a:t>
            </a:r>
            <a:r>
              <a:rPr lang="en-US" altLang="zh-CN" sz="1800" kern="0" dirty="0">
                <a:solidFill>
                  <a:srgbClr val="3F7F5F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(</a:t>
            </a:r>
            <a:r>
              <a:rPr lang="zh-CN" altLang="zh-CN" sz="1800" kern="0" dirty="0">
                <a:solidFill>
                  <a:srgbClr val="3F7F5F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这个也可以在</a:t>
            </a:r>
            <a:r>
              <a:rPr lang="en-US" altLang="zh-CN" sz="1800" kern="0" dirty="0" err="1">
                <a:solidFill>
                  <a:srgbClr val="3F7F5F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ShardingRuleConfiguration</a:t>
            </a:r>
            <a:r>
              <a:rPr lang="zh-CN" altLang="zh-CN" sz="1800" kern="0" dirty="0">
                <a:solidFill>
                  <a:srgbClr val="3F7F5F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进行统一设置</a:t>
            </a:r>
            <a:r>
              <a:rPr lang="en-US" altLang="zh-CN" sz="1800" kern="0" dirty="0">
                <a:solidFill>
                  <a:srgbClr val="3F7F5F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)</a:t>
            </a:r>
            <a:endParaRPr lang="zh-CN" altLang="zh-CN" sz="18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1800" kern="0" dirty="0" err="1">
                <a:solidFill>
                  <a:srgbClr val="6A3E3E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orderTableRuleConfig</a:t>
            </a:r>
            <a:r>
              <a:rPr lang="en-US" altLang="zh-CN" sz="1800" kern="0" dirty="0" err="1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.setDatabaseShardingStrategyConfig</a:t>
            </a:r>
            <a:r>
              <a:rPr lang="en-US" altLang="zh-CN" sz="18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(</a:t>
            </a:r>
            <a:r>
              <a:rPr lang="en-US" altLang="zh-CN" sz="1800" b="1" kern="0" dirty="0">
                <a:solidFill>
                  <a:srgbClr val="7F0055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new</a:t>
            </a:r>
            <a:r>
              <a:rPr lang="en-US" altLang="zh-CN" sz="18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sz="1800" kern="0" dirty="0" err="1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InlineShardingStrategyConfiguration</a:t>
            </a:r>
            <a:r>
              <a:rPr lang="en-US" altLang="zh-CN" sz="18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(</a:t>
            </a:r>
            <a:r>
              <a:rPr lang="en-US" altLang="zh-CN" sz="1800" kern="0" dirty="0">
                <a:solidFill>
                  <a:srgbClr val="2A00FF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"</a:t>
            </a:r>
            <a:r>
              <a:rPr lang="en-US" altLang="zh-CN" sz="1800" kern="0" dirty="0" err="1">
                <a:solidFill>
                  <a:srgbClr val="2A00FF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user_id</a:t>
            </a:r>
            <a:r>
              <a:rPr lang="en-US" altLang="zh-CN" sz="1800" kern="0" dirty="0">
                <a:solidFill>
                  <a:srgbClr val="2A00FF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"</a:t>
            </a:r>
            <a:r>
              <a:rPr lang="en-US" altLang="zh-CN" sz="18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, </a:t>
            </a:r>
            <a:r>
              <a:rPr lang="en-US" altLang="zh-CN" sz="1800" kern="0" dirty="0">
                <a:solidFill>
                  <a:srgbClr val="2A00FF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"ds_${</a:t>
            </a:r>
            <a:r>
              <a:rPr lang="en-US" altLang="zh-CN" sz="1800" kern="0" dirty="0" err="1">
                <a:solidFill>
                  <a:srgbClr val="2A00FF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user_id</a:t>
            </a:r>
            <a:r>
              <a:rPr lang="en-US" altLang="zh-CN" sz="1800" kern="0" dirty="0">
                <a:solidFill>
                  <a:srgbClr val="2A00FF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 % 2}"</a:t>
            </a:r>
            <a:r>
              <a:rPr lang="en-US" altLang="zh-CN" sz="18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));</a:t>
            </a:r>
            <a:endParaRPr lang="zh-CN" altLang="zh-CN" sz="18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1800" kern="0" dirty="0" err="1">
                <a:solidFill>
                  <a:srgbClr val="6A3E3E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orderTableRuleConfig</a:t>
            </a:r>
            <a:r>
              <a:rPr lang="en-US" altLang="zh-CN" sz="1800" kern="0" dirty="0" err="1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.setTableShardingStrategyConfig</a:t>
            </a:r>
            <a:r>
              <a:rPr lang="en-US" altLang="zh-CN" sz="18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(</a:t>
            </a:r>
            <a:r>
              <a:rPr lang="en-US" altLang="zh-CN" sz="1800" b="1" kern="0" dirty="0">
                <a:solidFill>
                  <a:srgbClr val="7F0055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new</a:t>
            </a:r>
            <a:r>
              <a:rPr lang="en-US" altLang="zh-CN" sz="18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sz="1800" kern="0" dirty="0" err="1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InlineShardingStrategyConfiguration</a:t>
            </a:r>
            <a:r>
              <a:rPr lang="en-US" altLang="zh-CN" sz="18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(</a:t>
            </a:r>
            <a:r>
              <a:rPr lang="en-US" altLang="zh-CN" sz="1800" kern="0" dirty="0">
                <a:solidFill>
                  <a:srgbClr val="2A00FF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"</a:t>
            </a:r>
            <a:r>
              <a:rPr lang="en-US" altLang="zh-CN" sz="1800" kern="0" dirty="0" err="1">
                <a:solidFill>
                  <a:srgbClr val="2A00FF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order_id</a:t>
            </a:r>
            <a:r>
              <a:rPr lang="en-US" altLang="zh-CN" sz="1800" kern="0" dirty="0">
                <a:solidFill>
                  <a:srgbClr val="2A00FF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"</a:t>
            </a:r>
            <a:r>
              <a:rPr lang="en-US" altLang="zh-CN" sz="18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, </a:t>
            </a:r>
            <a:r>
              <a:rPr lang="en-US" altLang="zh-CN" sz="1800" kern="0" dirty="0">
                <a:solidFill>
                  <a:srgbClr val="2A00FF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"</a:t>
            </a:r>
            <a:r>
              <a:rPr lang="en-US" altLang="zh-CN" sz="1800" kern="0" dirty="0" err="1">
                <a:solidFill>
                  <a:srgbClr val="2A00FF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t_order</a:t>
            </a:r>
            <a:r>
              <a:rPr lang="en-US" altLang="zh-CN" sz="1800" kern="0" dirty="0">
                <a:solidFill>
                  <a:srgbClr val="2A00FF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_${</a:t>
            </a:r>
            <a:r>
              <a:rPr lang="en-US" altLang="zh-CN" sz="1800" kern="0" dirty="0" err="1">
                <a:solidFill>
                  <a:srgbClr val="2A00FF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order_id</a:t>
            </a:r>
            <a:r>
              <a:rPr lang="en-US" altLang="zh-CN" sz="1800" kern="0" dirty="0">
                <a:solidFill>
                  <a:srgbClr val="2A00FF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 % 2}"</a:t>
            </a:r>
            <a:r>
              <a:rPr lang="en-US" altLang="zh-CN" sz="18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));</a:t>
            </a:r>
            <a:endParaRPr lang="zh-CN" altLang="zh-CN" sz="18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spcBef>
                <a:spcPts val="1125"/>
              </a:spcBef>
              <a:spcAft>
                <a:spcPts val="1125"/>
              </a:spcAft>
              <a:buNone/>
            </a:pPr>
            <a:endParaRPr lang="zh-CN" altLang="zh-CN" sz="1800" dirty="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9855491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b="1" dirty="0"/>
              <a:t>2.8 </a:t>
            </a:r>
            <a:r>
              <a:rPr lang="zh-CN" altLang="zh-CN" b="1" dirty="0"/>
              <a:t>定义分片规则</a:t>
            </a:r>
            <a:endParaRPr lang="zh-CN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CN" sz="1800" kern="0" dirty="0">
                <a:solidFill>
                  <a:srgbClr val="3F7F5F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// </a:t>
            </a:r>
            <a:r>
              <a:rPr lang="zh-CN" altLang="zh-CN" sz="1800" kern="0" dirty="0">
                <a:solidFill>
                  <a:srgbClr val="3F7F5F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配置</a:t>
            </a:r>
            <a:r>
              <a:rPr lang="en-US" altLang="zh-CN" sz="1800" kern="0" dirty="0">
                <a:solidFill>
                  <a:srgbClr val="3F7F5F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Order</a:t>
            </a:r>
            <a:r>
              <a:rPr lang="zh-CN" altLang="zh-CN" sz="1800" kern="0" dirty="0">
                <a:solidFill>
                  <a:srgbClr val="3F7F5F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表规则</a:t>
            </a:r>
            <a:endParaRPr lang="zh-CN" altLang="zh-CN" sz="18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1800" kern="0" dirty="0" err="1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TableRuleConfiguration</a:t>
            </a:r>
            <a:r>
              <a:rPr lang="en-US" altLang="zh-CN" sz="18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sz="1800" kern="0" dirty="0" err="1">
                <a:solidFill>
                  <a:srgbClr val="6A3E3E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orderTableRuleConfig</a:t>
            </a:r>
            <a:r>
              <a:rPr lang="en-US" altLang="zh-CN" sz="18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 = </a:t>
            </a:r>
            <a:r>
              <a:rPr lang="en-US" altLang="zh-CN" sz="1800" b="1" kern="0" dirty="0">
                <a:solidFill>
                  <a:srgbClr val="7F0055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new</a:t>
            </a:r>
            <a:r>
              <a:rPr lang="en-US" altLang="zh-CN" sz="18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sz="1800" kern="0" dirty="0" err="1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TableRuleConfiguration</a:t>
            </a:r>
            <a:r>
              <a:rPr lang="en-US" altLang="zh-CN" sz="18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();</a:t>
            </a:r>
            <a:endParaRPr lang="zh-CN" altLang="zh-CN" sz="18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1800" kern="0" dirty="0" err="1">
                <a:solidFill>
                  <a:srgbClr val="6A3E3E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orderTableRuleConfig</a:t>
            </a:r>
            <a:r>
              <a:rPr lang="en-US" altLang="zh-CN" sz="1800" kern="0" dirty="0" err="1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.setLogicTable</a:t>
            </a:r>
            <a:r>
              <a:rPr lang="en-US" altLang="zh-CN" sz="18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(</a:t>
            </a:r>
            <a:r>
              <a:rPr lang="en-US" altLang="zh-CN" sz="1800" kern="0" dirty="0">
                <a:solidFill>
                  <a:srgbClr val="2A00FF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"</a:t>
            </a:r>
            <a:r>
              <a:rPr lang="en-US" altLang="zh-CN" sz="1800" kern="0" dirty="0" err="1">
                <a:solidFill>
                  <a:srgbClr val="2A00FF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t_order</a:t>
            </a:r>
            <a:r>
              <a:rPr lang="en-US" altLang="zh-CN" sz="1800" kern="0" dirty="0">
                <a:solidFill>
                  <a:srgbClr val="2A00FF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"</a:t>
            </a:r>
            <a:r>
              <a:rPr lang="en-US" altLang="zh-CN" sz="18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);</a:t>
            </a:r>
            <a:r>
              <a:rPr lang="en-US" altLang="zh-CN" sz="1800" kern="0" dirty="0">
                <a:solidFill>
                  <a:srgbClr val="3F7F5F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//</a:t>
            </a:r>
            <a:r>
              <a:rPr lang="zh-CN" altLang="zh-CN" sz="1800" kern="0" dirty="0">
                <a:solidFill>
                  <a:srgbClr val="3F7F5F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设置逻辑表</a:t>
            </a:r>
            <a:r>
              <a:rPr lang="en-US" altLang="zh-CN" sz="1800" kern="0" dirty="0">
                <a:solidFill>
                  <a:srgbClr val="3F7F5F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.</a:t>
            </a:r>
            <a:endParaRPr lang="zh-CN" altLang="zh-CN" sz="18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18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	    </a:t>
            </a:r>
            <a:r>
              <a:rPr lang="en-US" altLang="zh-CN" sz="1800" kern="0" dirty="0" err="1">
                <a:solidFill>
                  <a:srgbClr val="6A3E3E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orderTableRuleConfig</a:t>
            </a:r>
            <a:r>
              <a:rPr lang="en-US" altLang="zh-CN" sz="1800" kern="0" dirty="0" err="1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.setActualDataNodes</a:t>
            </a:r>
            <a:r>
              <a:rPr lang="en-US" altLang="zh-CN" sz="18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(</a:t>
            </a:r>
            <a:r>
              <a:rPr lang="en-US" altLang="zh-CN" sz="1800" kern="0" dirty="0">
                <a:solidFill>
                  <a:srgbClr val="2A00FF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"ds_${0..1}.</a:t>
            </a:r>
            <a:r>
              <a:rPr lang="en-US" altLang="zh-CN" sz="1800" kern="0" dirty="0" err="1">
                <a:solidFill>
                  <a:srgbClr val="2A00FF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t_order</a:t>
            </a:r>
            <a:r>
              <a:rPr lang="en-US" altLang="zh-CN" sz="1800" kern="0" dirty="0">
                <a:solidFill>
                  <a:srgbClr val="2A00FF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_${0..1}"</a:t>
            </a:r>
            <a:r>
              <a:rPr lang="en-US" altLang="zh-CN" sz="18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);</a:t>
            </a:r>
            <a:r>
              <a:rPr lang="en-US" altLang="zh-CN" sz="1800" kern="0" dirty="0">
                <a:solidFill>
                  <a:srgbClr val="3F7F5F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//</a:t>
            </a:r>
            <a:r>
              <a:rPr lang="zh-CN" altLang="zh-CN" sz="1800" kern="0" dirty="0">
                <a:solidFill>
                  <a:srgbClr val="3F7F5F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设置实际数据节点</a:t>
            </a:r>
            <a:r>
              <a:rPr lang="en-US" altLang="zh-CN" sz="1800" kern="0" dirty="0">
                <a:solidFill>
                  <a:srgbClr val="3F7F5F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.</a:t>
            </a:r>
            <a:endParaRPr lang="zh-CN" altLang="zh-CN" sz="18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1800" kern="0" dirty="0" err="1">
                <a:solidFill>
                  <a:srgbClr val="6A3E3E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orderTableRuleConfig</a:t>
            </a:r>
            <a:r>
              <a:rPr lang="en-US" altLang="zh-CN" sz="1800" kern="0" dirty="0" err="1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.setKeyGeneratorColumnName</a:t>
            </a:r>
            <a:r>
              <a:rPr lang="en-US" altLang="zh-CN" sz="18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(</a:t>
            </a:r>
            <a:r>
              <a:rPr lang="en-US" altLang="zh-CN" sz="1800" kern="0" dirty="0">
                <a:solidFill>
                  <a:srgbClr val="2A00FF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"</a:t>
            </a:r>
            <a:r>
              <a:rPr lang="en-US" altLang="zh-CN" sz="1800" kern="0" dirty="0" err="1">
                <a:solidFill>
                  <a:srgbClr val="2A00FF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order_id</a:t>
            </a:r>
            <a:r>
              <a:rPr lang="en-US" altLang="zh-CN" sz="1800" kern="0" dirty="0">
                <a:solidFill>
                  <a:srgbClr val="2A00FF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"</a:t>
            </a:r>
            <a:r>
              <a:rPr lang="en-US" altLang="zh-CN" sz="18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);</a:t>
            </a:r>
            <a:r>
              <a:rPr lang="en-US" altLang="zh-CN" sz="1800" kern="0" dirty="0">
                <a:solidFill>
                  <a:srgbClr val="3F7F5F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//</a:t>
            </a:r>
            <a:r>
              <a:rPr lang="zh-CN" altLang="zh-CN" sz="1800" kern="0" dirty="0">
                <a:solidFill>
                  <a:srgbClr val="3F7F5F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设置主键列名称</a:t>
            </a:r>
            <a:r>
              <a:rPr lang="en-US" altLang="zh-CN" sz="1800" kern="0" dirty="0">
                <a:solidFill>
                  <a:srgbClr val="3F7F5F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.</a:t>
            </a:r>
            <a:endParaRPr lang="zh-CN" altLang="zh-CN" sz="18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18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	    </a:t>
            </a:r>
            <a:endParaRPr lang="zh-CN" altLang="zh-CN" sz="18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18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	    </a:t>
            </a:r>
            <a:r>
              <a:rPr lang="en-US" altLang="zh-CN" sz="1800" kern="0" dirty="0">
                <a:solidFill>
                  <a:srgbClr val="3F7F5F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// </a:t>
            </a:r>
            <a:r>
              <a:rPr lang="zh-CN" altLang="zh-CN" sz="1800" kern="0" dirty="0">
                <a:solidFill>
                  <a:srgbClr val="3F7F5F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配置</a:t>
            </a:r>
            <a:r>
              <a:rPr lang="en-US" altLang="zh-CN" sz="1800" kern="0" dirty="0">
                <a:solidFill>
                  <a:srgbClr val="3F7F5F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Order</a:t>
            </a:r>
            <a:r>
              <a:rPr lang="zh-CN" altLang="zh-CN" sz="1800" kern="0" dirty="0">
                <a:solidFill>
                  <a:srgbClr val="3F7F5F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表规则：配置分库</a:t>
            </a:r>
            <a:r>
              <a:rPr lang="en-US" altLang="zh-CN" sz="1800" kern="0" dirty="0">
                <a:solidFill>
                  <a:srgbClr val="3F7F5F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 + </a:t>
            </a:r>
            <a:r>
              <a:rPr lang="zh-CN" altLang="zh-CN" sz="1800" kern="0" dirty="0">
                <a:solidFill>
                  <a:srgbClr val="3F7F5F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分表策略</a:t>
            </a:r>
            <a:r>
              <a:rPr lang="en-US" altLang="zh-CN" sz="1800" kern="0" dirty="0">
                <a:solidFill>
                  <a:srgbClr val="3F7F5F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(</a:t>
            </a:r>
            <a:r>
              <a:rPr lang="zh-CN" altLang="zh-CN" sz="1800" kern="0" dirty="0">
                <a:solidFill>
                  <a:srgbClr val="3F7F5F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这个也可以在</a:t>
            </a:r>
            <a:r>
              <a:rPr lang="en-US" altLang="zh-CN" sz="1800" kern="0" dirty="0" err="1">
                <a:solidFill>
                  <a:srgbClr val="3F7F5F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ShardingRuleConfiguration</a:t>
            </a:r>
            <a:r>
              <a:rPr lang="zh-CN" altLang="zh-CN" sz="1800" kern="0" dirty="0">
                <a:solidFill>
                  <a:srgbClr val="3F7F5F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进行统一设置</a:t>
            </a:r>
            <a:r>
              <a:rPr lang="en-US" altLang="zh-CN" sz="1800" kern="0" dirty="0">
                <a:solidFill>
                  <a:srgbClr val="3F7F5F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)</a:t>
            </a:r>
            <a:endParaRPr lang="zh-CN" altLang="zh-CN" sz="18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1800" kern="0" dirty="0" err="1">
                <a:solidFill>
                  <a:srgbClr val="6A3E3E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orderTableRuleConfig</a:t>
            </a:r>
            <a:r>
              <a:rPr lang="en-US" altLang="zh-CN" sz="1800" kern="0" dirty="0" err="1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.setDatabaseShardingStrategyConfig</a:t>
            </a:r>
            <a:r>
              <a:rPr lang="en-US" altLang="zh-CN" sz="18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(</a:t>
            </a:r>
            <a:r>
              <a:rPr lang="en-US" altLang="zh-CN" sz="1800" b="1" kern="0" dirty="0">
                <a:solidFill>
                  <a:srgbClr val="7F0055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new</a:t>
            </a:r>
            <a:r>
              <a:rPr lang="en-US" altLang="zh-CN" sz="18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sz="1800" kern="0" dirty="0" err="1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InlineShardingStrategyConfiguration</a:t>
            </a:r>
            <a:r>
              <a:rPr lang="en-US" altLang="zh-CN" sz="18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(</a:t>
            </a:r>
            <a:r>
              <a:rPr lang="en-US" altLang="zh-CN" sz="1800" kern="0" dirty="0">
                <a:solidFill>
                  <a:srgbClr val="2A00FF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"</a:t>
            </a:r>
            <a:r>
              <a:rPr lang="en-US" altLang="zh-CN" sz="1800" kern="0" dirty="0" err="1">
                <a:solidFill>
                  <a:srgbClr val="2A00FF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user_id</a:t>
            </a:r>
            <a:r>
              <a:rPr lang="en-US" altLang="zh-CN" sz="1800" kern="0" dirty="0">
                <a:solidFill>
                  <a:srgbClr val="2A00FF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"</a:t>
            </a:r>
            <a:r>
              <a:rPr lang="en-US" altLang="zh-CN" sz="18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, </a:t>
            </a:r>
            <a:r>
              <a:rPr lang="en-US" altLang="zh-CN" sz="1800" kern="0" dirty="0">
                <a:solidFill>
                  <a:srgbClr val="2A00FF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"ds_${</a:t>
            </a:r>
            <a:r>
              <a:rPr lang="en-US" altLang="zh-CN" sz="1800" kern="0" dirty="0" err="1">
                <a:solidFill>
                  <a:srgbClr val="2A00FF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user_id</a:t>
            </a:r>
            <a:r>
              <a:rPr lang="en-US" altLang="zh-CN" sz="1800" kern="0" dirty="0">
                <a:solidFill>
                  <a:srgbClr val="2A00FF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 % 2}"</a:t>
            </a:r>
            <a:r>
              <a:rPr lang="en-US" altLang="zh-CN" sz="18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));</a:t>
            </a:r>
            <a:endParaRPr lang="zh-CN" altLang="zh-CN" sz="18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1800" kern="0" dirty="0" err="1">
                <a:solidFill>
                  <a:srgbClr val="6A3E3E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orderTableRuleConfig</a:t>
            </a:r>
            <a:r>
              <a:rPr lang="en-US" altLang="zh-CN" sz="1800" kern="0" dirty="0" err="1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.setTableShardingStrategyConfig</a:t>
            </a:r>
            <a:r>
              <a:rPr lang="en-US" altLang="zh-CN" sz="18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(</a:t>
            </a:r>
            <a:r>
              <a:rPr lang="en-US" altLang="zh-CN" sz="1800" b="1" kern="0" dirty="0">
                <a:solidFill>
                  <a:srgbClr val="7F0055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new</a:t>
            </a:r>
            <a:r>
              <a:rPr lang="en-US" altLang="zh-CN" sz="18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sz="1800" kern="0" dirty="0" err="1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InlineShardingStrategyConfiguration</a:t>
            </a:r>
            <a:r>
              <a:rPr lang="en-US" altLang="zh-CN" sz="18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(</a:t>
            </a:r>
            <a:r>
              <a:rPr lang="en-US" altLang="zh-CN" sz="1800" kern="0" dirty="0">
                <a:solidFill>
                  <a:srgbClr val="2A00FF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"</a:t>
            </a:r>
            <a:r>
              <a:rPr lang="en-US" altLang="zh-CN" sz="1800" kern="0" dirty="0" err="1">
                <a:solidFill>
                  <a:srgbClr val="2A00FF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order_id</a:t>
            </a:r>
            <a:r>
              <a:rPr lang="en-US" altLang="zh-CN" sz="1800" kern="0" dirty="0">
                <a:solidFill>
                  <a:srgbClr val="2A00FF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"</a:t>
            </a:r>
            <a:r>
              <a:rPr lang="en-US" altLang="zh-CN" sz="18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, </a:t>
            </a:r>
            <a:r>
              <a:rPr lang="en-US" altLang="zh-CN" sz="1800" kern="0" dirty="0">
                <a:solidFill>
                  <a:srgbClr val="2A00FF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"</a:t>
            </a:r>
            <a:r>
              <a:rPr lang="en-US" altLang="zh-CN" sz="1800" kern="0" dirty="0" err="1">
                <a:solidFill>
                  <a:srgbClr val="2A00FF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t_order</a:t>
            </a:r>
            <a:r>
              <a:rPr lang="en-US" altLang="zh-CN" sz="1800" kern="0" dirty="0">
                <a:solidFill>
                  <a:srgbClr val="2A00FF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_${</a:t>
            </a:r>
            <a:r>
              <a:rPr lang="en-US" altLang="zh-CN" sz="1800" kern="0" dirty="0" err="1">
                <a:solidFill>
                  <a:srgbClr val="2A00FF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order_id</a:t>
            </a:r>
            <a:r>
              <a:rPr lang="en-US" altLang="zh-CN" sz="1800" kern="0" dirty="0">
                <a:solidFill>
                  <a:srgbClr val="2A00FF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 % 2}"</a:t>
            </a:r>
            <a:r>
              <a:rPr lang="en-US" altLang="zh-CN" sz="18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));</a:t>
            </a:r>
            <a:endParaRPr lang="zh-CN" altLang="zh-CN" sz="18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spcBef>
                <a:spcPts val="1125"/>
              </a:spcBef>
              <a:spcAft>
                <a:spcPts val="1125"/>
              </a:spcAft>
              <a:buNone/>
            </a:pPr>
            <a:endParaRPr lang="zh-CN" altLang="zh-CN" sz="1800" dirty="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3983678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b="1" dirty="0"/>
              <a:t>2.9 </a:t>
            </a:r>
            <a:r>
              <a:rPr lang="zh-CN" altLang="zh-CN" b="1" dirty="0"/>
              <a:t>创建数据库和表结构信息</a:t>
            </a:r>
            <a:endParaRPr lang="zh-CN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CN" sz="1000" b="1" kern="0" dirty="0">
                <a:solidFill>
                  <a:srgbClr val="7F0055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CREATE</a:t>
            </a:r>
            <a:r>
              <a:rPr lang="en-US" altLang="zh-CN" sz="1000" kern="0" dirty="0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sz="1000" b="1" kern="0" dirty="0">
                <a:solidFill>
                  <a:srgbClr val="7F0055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SCHEMA</a:t>
            </a:r>
            <a:r>
              <a:rPr lang="en-US" altLang="zh-CN" sz="1000" kern="0" dirty="0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sz="1000" b="1" kern="0" dirty="0">
                <a:solidFill>
                  <a:srgbClr val="7F0055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IF</a:t>
            </a:r>
            <a:r>
              <a:rPr lang="en-US" altLang="zh-CN" sz="1000" kern="0" dirty="0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sz="1000" b="1" kern="0" dirty="0">
                <a:solidFill>
                  <a:srgbClr val="7F0055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NOT</a:t>
            </a:r>
            <a:r>
              <a:rPr lang="en-US" altLang="zh-CN" sz="1000" kern="0" dirty="0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sz="1000" b="1" kern="0" dirty="0">
                <a:solidFill>
                  <a:srgbClr val="7F0055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EXISTS</a:t>
            </a:r>
            <a:r>
              <a:rPr lang="en-US" altLang="zh-CN" sz="1000" kern="0" dirty="0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`ds_0`;</a:t>
            </a:r>
            <a:endParaRPr lang="zh-CN" altLang="zh-CN" sz="10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1000" b="1" kern="0" dirty="0">
                <a:solidFill>
                  <a:srgbClr val="7F0055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CREATE</a:t>
            </a:r>
            <a:r>
              <a:rPr lang="en-US" altLang="zh-CN" sz="1000" kern="0" dirty="0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sz="1000" b="1" kern="0" dirty="0">
                <a:solidFill>
                  <a:srgbClr val="7F0055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SCHEMA</a:t>
            </a:r>
            <a:r>
              <a:rPr lang="en-US" altLang="zh-CN" sz="1000" kern="0" dirty="0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sz="1000" b="1" kern="0" dirty="0">
                <a:solidFill>
                  <a:srgbClr val="7F0055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IF</a:t>
            </a:r>
            <a:r>
              <a:rPr lang="en-US" altLang="zh-CN" sz="1000" kern="0" dirty="0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sz="1000" b="1" kern="0" dirty="0">
                <a:solidFill>
                  <a:srgbClr val="7F0055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NOT</a:t>
            </a:r>
            <a:r>
              <a:rPr lang="en-US" altLang="zh-CN" sz="1000" kern="0" dirty="0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sz="1000" b="1" kern="0" dirty="0">
                <a:solidFill>
                  <a:srgbClr val="7F0055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EXISTS</a:t>
            </a:r>
            <a:r>
              <a:rPr lang="en-US" altLang="zh-CN" sz="1000" kern="0" dirty="0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`ds_1`;</a:t>
            </a:r>
            <a:endParaRPr lang="zh-CN" altLang="zh-CN" sz="10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1000" b="1" kern="0" dirty="0">
                <a:solidFill>
                  <a:srgbClr val="7F0055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CREATE</a:t>
            </a:r>
            <a:r>
              <a:rPr lang="en-US" altLang="zh-CN" sz="1000" kern="0" dirty="0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sz="1000" b="1" kern="0" dirty="0">
                <a:solidFill>
                  <a:srgbClr val="7F0055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TABLE</a:t>
            </a:r>
            <a:r>
              <a:rPr lang="en-US" altLang="zh-CN" sz="1000" kern="0" dirty="0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sz="1000" b="1" kern="0" dirty="0">
                <a:solidFill>
                  <a:srgbClr val="7F0055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IF</a:t>
            </a:r>
            <a:r>
              <a:rPr lang="en-US" altLang="zh-CN" sz="1000" kern="0" dirty="0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sz="1000" b="1" kern="0" dirty="0">
                <a:solidFill>
                  <a:srgbClr val="7F0055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NOT</a:t>
            </a:r>
            <a:r>
              <a:rPr lang="en-US" altLang="zh-CN" sz="1000" kern="0" dirty="0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sz="1000" b="1" kern="0" dirty="0">
                <a:solidFill>
                  <a:srgbClr val="7F0055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EXISTS</a:t>
            </a:r>
            <a:r>
              <a:rPr lang="en-US" altLang="zh-CN" sz="1000" kern="0" dirty="0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`ds_0`.`t_order_0` (`</a:t>
            </a:r>
            <a:r>
              <a:rPr lang="en-US" altLang="zh-CN" sz="1000" kern="0" dirty="0" err="1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order_id</a:t>
            </a:r>
            <a:r>
              <a:rPr lang="en-US" altLang="zh-CN" sz="1000" kern="0" dirty="0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` </a:t>
            </a:r>
            <a:r>
              <a:rPr lang="en-US" altLang="zh-CN" sz="1000" b="1" kern="0" dirty="0">
                <a:solidFill>
                  <a:srgbClr val="4000C8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BIGINT</a:t>
            </a:r>
            <a:r>
              <a:rPr lang="en-US" altLang="zh-CN" sz="1000" kern="0" dirty="0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sz="1000" b="1" kern="0" dirty="0">
                <a:solidFill>
                  <a:srgbClr val="7F0055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PRIMARY</a:t>
            </a:r>
            <a:r>
              <a:rPr lang="en-US" altLang="zh-CN" sz="1000" kern="0" dirty="0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sz="1000" b="1" kern="0" dirty="0">
                <a:solidFill>
                  <a:srgbClr val="7F0055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KEY</a:t>
            </a:r>
            <a:r>
              <a:rPr lang="en-US" altLang="zh-CN" sz="1000" kern="0" dirty="0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AUTO_INCREMENT, `</a:t>
            </a:r>
            <a:r>
              <a:rPr lang="en-US" altLang="zh-CN" sz="1000" kern="0" dirty="0" err="1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user_id</a:t>
            </a:r>
            <a:r>
              <a:rPr lang="en-US" altLang="zh-CN" sz="1000" kern="0" dirty="0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` </a:t>
            </a:r>
            <a:r>
              <a:rPr lang="en-US" altLang="zh-CN" sz="1000" b="1" kern="0" dirty="0">
                <a:solidFill>
                  <a:srgbClr val="4000C8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BIGINT</a:t>
            </a:r>
            <a:r>
              <a:rPr lang="en-US" altLang="zh-CN" sz="1000" kern="0" dirty="0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sz="1000" b="1" kern="0" dirty="0">
                <a:solidFill>
                  <a:srgbClr val="7F0055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NOT</a:t>
            </a:r>
            <a:r>
              <a:rPr lang="en-US" altLang="zh-CN" sz="1000" kern="0" dirty="0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sz="1000" b="1" kern="0" dirty="0">
                <a:solidFill>
                  <a:srgbClr val="4000C8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NULL</a:t>
            </a:r>
            <a:r>
              <a:rPr lang="en-US" altLang="zh-CN" sz="1000" kern="0" dirty="0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, `</a:t>
            </a:r>
            <a:r>
              <a:rPr lang="en-US" altLang="zh-CN" sz="1000" b="1" kern="0" dirty="0">
                <a:solidFill>
                  <a:srgbClr val="7F0055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status</a:t>
            </a:r>
            <a:r>
              <a:rPr lang="en-US" altLang="zh-CN" sz="1000" kern="0" dirty="0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` </a:t>
            </a:r>
            <a:r>
              <a:rPr lang="en-US" altLang="zh-CN" sz="1000" b="1" kern="0" dirty="0">
                <a:solidFill>
                  <a:srgbClr val="4000C8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VARCHAR</a:t>
            </a:r>
            <a:r>
              <a:rPr lang="en-US" altLang="zh-CN" sz="1000" kern="0" dirty="0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(50));</a:t>
            </a:r>
            <a:endParaRPr lang="zh-CN" altLang="zh-CN" sz="10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1000" b="1" kern="0" dirty="0">
                <a:solidFill>
                  <a:srgbClr val="7F0055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CREATE</a:t>
            </a:r>
            <a:r>
              <a:rPr lang="en-US" altLang="zh-CN" sz="1000" kern="0" dirty="0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sz="1000" b="1" kern="0" dirty="0">
                <a:solidFill>
                  <a:srgbClr val="7F0055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TABLE</a:t>
            </a:r>
            <a:r>
              <a:rPr lang="en-US" altLang="zh-CN" sz="1000" kern="0" dirty="0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sz="1000" b="1" kern="0" dirty="0">
                <a:solidFill>
                  <a:srgbClr val="7F0055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IF</a:t>
            </a:r>
            <a:r>
              <a:rPr lang="en-US" altLang="zh-CN" sz="1000" kern="0" dirty="0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sz="1000" b="1" kern="0" dirty="0">
                <a:solidFill>
                  <a:srgbClr val="7F0055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NOT</a:t>
            </a:r>
            <a:r>
              <a:rPr lang="en-US" altLang="zh-CN" sz="1000" kern="0" dirty="0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sz="1000" b="1" kern="0" dirty="0">
                <a:solidFill>
                  <a:srgbClr val="7F0055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EXISTS</a:t>
            </a:r>
            <a:r>
              <a:rPr lang="en-US" altLang="zh-CN" sz="1000" kern="0" dirty="0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`ds_0`.`t_order_1` (`</a:t>
            </a:r>
            <a:r>
              <a:rPr lang="en-US" altLang="zh-CN" sz="1000" kern="0" dirty="0" err="1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order_id</a:t>
            </a:r>
            <a:r>
              <a:rPr lang="en-US" altLang="zh-CN" sz="1000" kern="0" dirty="0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` </a:t>
            </a:r>
            <a:r>
              <a:rPr lang="en-US" altLang="zh-CN" sz="1000" b="1" kern="0" dirty="0">
                <a:solidFill>
                  <a:srgbClr val="4000C8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BIGINT</a:t>
            </a:r>
            <a:r>
              <a:rPr lang="en-US" altLang="zh-CN" sz="1000" kern="0" dirty="0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sz="1000" b="1" kern="0" dirty="0">
                <a:solidFill>
                  <a:srgbClr val="7F0055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PRIMARY</a:t>
            </a:r>
            <a:r>
              <a:rPr lang="en-US" altLang="zh-CN" sz="1000" kern="0" dirty="0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sz="1000" b="1" kern="0" dirty="0">
                <a:solidFill>
                  <a:srgbClr val="7F0055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KEY</a:t>
            </a:r>
            <a:r>
              <a:rPr lang="en-US" altLang="zh-CN" sz="1000" kern="0" dirty="0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AUTO_INCREMENT, `</a:t>
            </a:r>
            <a:r>
              <a:rPr lang="en-US" altLang="zh-CN" sz="1000" kern="0" dirty="0" err="1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user_id</a:t>
            </a:r>
            <a:r>
              <a:rPr lang="en-US" altLang="zh-CN" sz="1000" kern="0" dirty="0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` </a:t>
            </a:r>
            <a:r>
              <a:rPr lang="en-US" altLang="zh-CN" sz="1000" b="1" kern="0" dirty="0">
                <a:solidFill>
                  <a:srgbClr val="4000C8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BIGINT</a:t>
            </a:r>
            <a:r>
              <a:rPr lang="en-US" altLang="zh-CN" sz="1000" kern="0" dirty="0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sz="1000" b="1" kern="0" dirty="0">
                <a:solidFill>
                  <a:srgbClr val="7F0055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NOT</a:t>
            </a:r>
            <a:r>
              <a:rPr lang="en-US" altLang="zh-CN" sz="1000" kern="0" dirty="0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sz="1000" b="1" kern="0" dirty="0">
                <a:solidFill>
                  <a:srgbClr val="4000C8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NULL</a:t>
            </a:r>
            <a:r>
              <a:rPr lang="en-US" altLang="zh-CN" sz="1000" kern="0" dirty="0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, `</a:t>
            </a:r>
            <a:r>
              <a:rPr lang="en-US" altLang="zh-CN" sz="1000" b="1" kern="0" dirty="0">
                <a:solidFill>
                  <a:srgbClr val="7F0055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status</a:t>
            </a:r>
            <a:r>
              <a:rPr lang="en-US" altLang="zh-CN" sz="1000" kern="0" dirty="0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` </a:t>
            </a:r>
            <a:r>
              <a:rPr lang="en-US" altLang="zh-CN" sz="1000" b="1" kern="0" dirty="0">
                <a:solidFill>
                  <a:srgbClr val="4000C8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VARCHAR</a:t>
            </a:r>
            <a:r>
              <a:rPr lang="en-US" altLang="zh-CN" sz="1000" kern="0" dirty="0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(50));</a:t>
            </a:r>
            <a:endParaRPr lang="zh-CN" altLang="zh-CN" sz="10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1000" b="1" kern="0" dirty="0">
                <a:solidFill>
                  <a:srgbClr val="7F0055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CREATE</a:t>
            </a:r>
            <a:r>
              <a:rPr lang="en-US" altLang="zh-CN" sz="1000" kern="0" dirty="0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sz="1000" b="1" kern="0" dirty="0">
                <a:solidFill>
                  <a:srgbClr val="7F0055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TABLE</a:t>
            </a:r>
            <a:r>
              <a:rPr lang="en-US" altLang="zh-CN" sz="1000" kern="0" dirty="0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sz="1000" b="1" kern="0" dirty="0">
                <a:solidFill>
                  <a:srgbClr val="7F0055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IF</a:t>
            </a:r>
            <a:r>
              <a:rPr lang="en-US" altLang="zh-CN" sz="1000" kern="0" dirty="0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sz="1000" b="1" kern="0" dirty="0">
                <a:solidFill>
                  <a:srgbClr val="7F0055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NOT</a:t>
            </a:r>
            <a:r>
              <a:rPr lang="en-US" altLang="zh-CN" sz="1000" kern="0" dirty="0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sz="1000" b="1" kern="0" dirty="0">
                <a:solidFill>
                  <a:srgbClr val="7F0055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EXISTS</a:t>
            </a:r>
            <a:r>
              <a:rPr lang="en-US" altLang="zh-CN" sz="1000" kern="0" dirty="0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`ds_0`.`t_order_item_0` (`</a:t>
            </a:r>
            <a:r>
              <a:rPr lang="en-US" altLang="zh-CN" sz="1000" kern="0" dirty="0" err="1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item_id</a:t>
            </a:r>
            <a:r>
              <a:rPr lang="en-US" altLang="zh-CN" sz="1000" kern="0" dirty="0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` </a:t>
            </a:r>
            <a:r>
              <a:rPr lang="en-US" altLang="zh-CN" sz="1000" b="1" kern="0" dirty="0">
                <a:solidFill>
                  <a:srgbClr val="4000C8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INT</a:t>
            </a:r>
            <a:r>
              <a:rPr lang="en-US" altLang="zh-CN" sz="1000" kern="0" dirty="0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sz="1000" b="1" kern="0" dirty="0">
                <a:solidFill>
                  <a:srgbClr val="7F0055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NOT</a:t>
            </a:r>
            <a:r>
              <a:rPr lang="en-US" altLang="zh-CN" sz="1000" kern="0" dirty="0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sz="1000" b="1" kern="0" dirty="0">
                <a:solidFill>
                  <a:srgbClr val="4000C8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NULL</a:t>
            </a:r>
            <a:r>
              <a:rPr lang="en-US" altLang="zh-CN" sz="1000" kern="0" dirty="0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, `</a:t>
            </a:r>
            <a:r>
              <a:rPr lang="en-US" altLang="zh-CN" sz="1000" kern="0" dirty="0" err="1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order_id</a:t>
            </a:r>
            <a:r>
              <a:rPr lang="en-US" altLang="zh-CN" sz="1000" kern="0" dirty="0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` </a:t>
            </a:r>
            <a:r>
              <a:rPr lang="en-US" altLang="zh-CN" sz="1000" b="1" kern="0" dirty="0">
                <a:solidFill>
                  <a:srgbClr val="4000C8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BIGINT</a:t>
            </a:r>
            <a:r>
              <a:rPr lang="en-US" altLang="zh-CN" sz="1000" kern="0" dirty="0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sz="1000" b="1" kern="0" dirty="0">
                <a:solidFill>
                  <a:srgbClr val="7F0055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NOT</a:t>
            </a:r>
            <a:r>
              <a:rPr lang="en-US" altLang="zh-CN" sz="1000" kern="0" dirty="0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sz="1000" b="1" kern="0" dirty="0">
                <a:solidFill>
                  <a:srgbClr val="4000C8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NULL</a:t>
            </a:r>
            <a:r>
              <a:rPr lang="en-US" altLang="zh-CN" sz="1000" kern="0" dirty="0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, `</a:t>
            </a:r>
            <a:r>
              <a:rPr lang="en-US" altLang="zh-CN" sz="1000" kern="0" dirty="0" err="1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user_id</a:t>
            </a:r>
            <a:r>
              <a:rPr lang="en-US" altLang="zh-CN" sz="1000" kern="0" dirty="0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` </a:t>
            </a:r>
            <a:r>
              <a:rPr lang="en-US" altLang="zh-CN" sz="1000" b="1" kern="0" dirty="0">
                <a:solidFill>
                  <a:srgbClr val="4000C8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INT</a:t>
            </a:r>
            <a:r>
              <a:rPr lang="en-US" altLang="zh-CN" sz="1000" kern="0" dirty="0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sz="1000" b="1" kern="0" dirty="0">
                <a:solidFill>
                  <a:srgbClr val="7F0055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NOT</a:t>
            </a:r>
            <a:r>
              <a:rPr lang="en-US" altLang="zh-CN" sz="1000" kern="0" dirty="0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sz="1000" b="1" kern="0" dirty="0">
                <a:solidFill>
                  <a:srgbClr val="4000C8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NULL</a:t>
            </a:r>
            <a:r>
              <a:rPr lang="en-US" altLang="zh-CN" sz="1000" kern="0" dirty="0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, </a:t>
            </a:r>
            <a:r>
              <a:rPr lang="en-US" altLang="zh-CN" sz="1000" b="1" kern="0" dirty="0">
                <a:solidFill>
                  <a:srgbClr val="7F0055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PRIMARY</a:t>
            </a:r>
            <a:r>
              <a:rPr lang="en-US" altLang="zh-CN" sz="1000" kern="0" dirty="0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sz="1000" b="1" kern="0" dirty="0">
                <a:solidFill>
                  <a:srgbClr val="7F0055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KEY</a:t>
            </a:r>
            <a:r>
              <a:rPr lang="en-US" altLang="zh-CN" sz="1000" kern="0" dirty="0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(`</a:t>
            </a:r>
            <a:r>
              <a:rPr lang="en-US" altLang="zh-CN" sz="1000" kern="0" dirty="0" err="1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item_id</a:t>
            </a:r>
            <a:r>
              <a:rPr lang="en-US" altLang="zh-CN" sz="1000" kern="0" dirty="0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`));</a:t>
            </a:r>
            <a:endParaRPr lang="zh-CN" altLang="zh-CN" sz="10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1000" b="1" kern="0" dirty="0">
                <a:solidFill>
                  <a:srgbClr val="7F0055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CREATE</a:t>
            </a:r>
            <a:r>
              <a:rPr lang="en-US" altLang="zh-CN" sz="1000" kern="0" dirty="0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sz="1000" b="1" kern="0" dirty="0">
                <a:solidFill>
                  <a:srgbClr val="7F0055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TABLE</a:t>
            </a:r>
            <a:r>
              <a:rPr lang="en-US" altLang="zh-CN" sz="1000" kern="0" dirty="0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sz="1000" b="1" kern="0" dirty="0">
                <a:solidFill>
                  <a:srgbClr val="7F0055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IF</a:t>
            </a:r>
            <a:r>
              <a:rPr lang="en-US" altLang="zh-CN" sz="1000" kern="0" dirty="0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sz="1000" b="1" kern="0" dirty="0">
                <a:solidFill>
                  <a:srgbClr val="7F0055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NOT</a:t>
            </a:r>
            <a:r>
              <a:rPr lang="en-US" altLang="zh-CN" sz="1000" kern="0" dirty="0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sz="1000" b="1" kern="0" dirty="0">
                <a:solidFill>
                  <a:srgbClr val="7F0055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EXISTS</a:t>
            </a:r>
            <a:r>
              <a:rPr lang="en-US" altLang="zh-CN" sz="1000" kern="0" dirty="0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`ds_0`.`t_order_item_1` (`</a:t>
            </a:r>
            <a:r>
              <a:rPr lang="en-US" altLang="zh-CN" sz="1000" kern="0" dirty="0" err="1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item_id</a:t>
            </a:r>
            <a:r>
              <a:rPr lang="en-US" altLang="zh-CN" sz="1000" kern="0" dirty="0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` </a:t>
            </a:r>
            <a:r>
              <a:rPr lang="en-US" altLang="zh-CN" sz="1000" b="1" kern="0" dirty="0">
                <a:solidFill>
                  <a:srgbClr val="4000C8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INT</a:t>
            </a:r>
            <a:r>
              <a:rPr lang="en-US" altLang="zh-CN" sz="1000" kern="0" dirty="0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sz="1000" b="1" kern="0" dirty="0">
                <a:solidFill>
                  <a:srgbClr val="7F0055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NOT</a:t>
            </a:r>
            <a:r>
              <a:rPr lang="en-US" altLang="zh-CN" sz="1000" kern="0" dirty="0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sz="1000" b="1" kern="0" dirty="0">
                <a:solidFill>
                  <a:srgbClr val="4000C8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NULL</a:t>
            </a:r>
            <a:r>
              <a:rPr lang="en-US" altLang="zh-CN" sz="1000" kern="0" dirty="0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, `</a:t>
            </a:r>
            <a:r>
              <a:rPr lang="en-US" altLang="zh-CN" sz="1000" kern="0" dirty="0" err="1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order_id</a:t>
            </a:r>
            <a:r>
              <a:rPr lang="en-US" altLang="zh-CN" sz="1000" kern="0" dirty="0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` </a:t>
            </a:r>
            <a:r>
              <a:rPr lang="en-US" altLang="zh-CN" sz="1000" b="1" kern="0" dirty="0">
                <a:solidFill>
                  <a:srgbClr val="4000C8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BIGINT</a:t>
            </a:r>
            <a:r>
              <a:rPr lang="en-US" altLang="zh-CN" sz="1000" kern="0" dirty="0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sz="1000" b="1" kern="0" dirty="0">
                <a:solidFill>
                  <a:srgbClr val="7F0055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NOT</a:t>
            </a:r>
            <a:r>
              <a:rPr lang="en-US" altLang="zh-CN" sz="1000" kern="0" dirty="0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sz="1000" b="1" kern="0" dirty="0">
                <a:solidFill>
                  <a:srgbClr val="4000C8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NULL</a:t>
            </a:r>
            <a:r>
              <a:rPr lang="en-US" altLang="zh-CN" sz="1000" kern="0" dirty="0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, `</a:t>
            </a:r>
            <a:r>
              <a:rPr lang="en-US" altLang="zh-CN" sz="1000" kern="0" dirty="0" err="1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user_id</a:t>
            </a:r>
            <a:r>
              <a:rPr lang="en-US" altLang="zh-CN" sz="1000" kern="0" dirty="0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` </a:t>
            </a:r>
            <a:r>
              <a:rPr lang="en-US" altLang="zh-CN" sz="1000" b="1" kern="0" dirty="0">
                <a:solidFill>
                  <a:srgbClr val="4000C8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INT</a:t>
            </a:r>
            <a:r>
              <a:rPr lang="en-US" altLang="zh-CN" sz="1000" kern="0" dirty="0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sz="1000" b="1" kern="0" dirty="0">
                <a:solidFill>
                  <a:srgbClr val="7F0055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NOT</a:t>
            </a:r>
            <a:r>
              <a:rPr lang="en-US" altLang="zh-CN" sz="1000" kern="0" dirty="0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sz="1000" b="1" kern="0" dirty="0">
                <a:solidFill>
                  <a:srgbClr val="4000C8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NULL</a:t>
            </a:r>
            <a:r>
              <a:rPr lang="en-US" altLang="zh-CN" sz="1000" kern="0" dirty="0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, </a:t>
            </a:r>
            <a:r>
              <a:rPr lang="en-US" altLang="zh-CN" sz="1000" b="1" kern="0" dirty="0">
                <a:solidFill>
                  <a:srgbClr val="7F0055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PRIMARY</a:t>
            </a:r>
            <a:r>
              <a:rPr lang="en-US" altLang="zh-CN" sz="1000" kern="0" dirty="0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sz="1000" b="1" kern="0" dirty="0">
                <a:solidFill>
                  <a:srgbClr val="7F0055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KEY</a:t>
            </a:r>
            <a:r>
              <a:rPr lang="en-US" altLang="zh-CN" sz="1000" kern="0" dirty="0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(`</a:t>
            </a:r>
            <a:r>
              <a:rPr lang="en-US" altLang="zh-CN" sz="1000" kern="0" dirty="0" err="1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item_id</a:t>
            </a:r>
            <a:r>
              <a:rPr lang="en-US" altLang="zh-CN" sz="1000" kern="0" dirty="0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`));</a:t>
            </a:r>
            <a:endParaRPr lang="zh-CN" altLang="zh-CN" sz="10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1000" b="1" kern="0" dirty="0">
                <a:solidFill>
                  <a:srgbClr val="7F0055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CREATE</a:t>
            </a:r>
            <a:r>
              <a:rPr lang="en-US" altLang="zh-CN" sz="1000" kern="0" dirty="0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sz="1000" b="1" kern="0" dirty="0">
                <a:solidFill>
                  <a:srgbClr val="7F0055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TABLE</a:t>
            </a:r>
            <a:r>
              <a:rPr lang="en-US" altLang="zh-CN" sz="1000" kern="0" dirty="0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sz="1000" b="1" kern="0" dirty="0">
                <a:solidFill>
                  <a:srgbClr val="7F0055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IF</a:t>
            </a:r>
            <a:r>
              <a:rPr lang="en-US" altLang="zh-CN" sz="1000" kern="0" dirty="0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sz="1000" b="1" kern="0" dirty="0">
                <a:solidFill>
                  <a:srgbClr val="7F0055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NOT</a:t>
            </a:r>
            <a:r>
              <a:rPr lang="en-US" altLang="zh-CN" sz="1000" kern="0" dirty="0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sz="1000" b="1" kern="0" dirty="0">
                <a:solidFill>
                  <a:srgbClr val="7F0055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EXISTS</a:t>
            </a:r>
            <a:r>
              <a:rPr lang="en-US" altLang="zh-CN" sz="1000" kern="0" dirty="0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`ds_1`.`t_order_0` (`</a:t>
            </a:r>
            <a:r>
              <a:rPr lang="en-US" altLang="zh-CN" sz="1000" kern="0" dirty="0" err="1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order_id</a:t>
            </a:r>
            <a:r>
              <a:rPr lang="en-US" altLang="zh-CN" sz="1000" kern="0" dirty="0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` </a:t>
            </a:r>
            <a:r>
              <a:rPr lang="en-US" altLang="zh-CN" sz="1000" b="1" kern="0" dirty="0">
                <a:solidFill>
                  <a:srgbClr val="4000C8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BIGINT</a:t>
            </a:r>
            <a:r>
              <a:rPr lang="en-US" altLang="zh-CN" sz="1000" kern="0" dirty="0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sz="1000" b="1" kern="0" dirty="0">
                <a:solidFill>
                  <a:srgbClr val="7F0055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PRIMARY</a:t>
            </a:r>
            <a:r>
              <a:rPr lang="en-US" altLang="zh-CN" sz="1000" kern="0" dirty="0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sz="1000" b="1" kern="0" dirty="0">
                <a:solidFill>
                  <a:srgbClr val="7F0055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KEY</a:t>
            </a:r>
            <a:r>
              <a:rPr lang="en-US" altLang="zh-CN" sz="1000" kern="0" dirty="0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AUTO_INCREMENT, `</a:t>
            </a:r>
            <a:r>
              <a:rPr lang="en-US" altLang="zh-CN" sz="1000" kern="0" dirty="0" err="1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user_id</a:t>
            </a:r>
            <a:r>
              <a:rPr lang="en-US" altLang="zh-CN" sz="1000" kern="0" dirty="0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` </a:t>
            </a:r>
            <a:r>
              <a:rPr lang="en-US" altLang="zh-CN" sz="1000" b="1" kern="0" dirty="0">
                <a:solidFill>
                  <a:srgbClr val="4000C8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BIGINT</a:t>
            </a:r>
            <a:r>
              <a:rPr lang="en-US" altLang="zh-CN" sz="1000" kern="0" dirty="0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sz="1000" b="1" kern="0" dirty="0">
                <a:solidFill>
                  <a:srgbClr val="7F0055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NOT</a:t>
            </a:r>
            <a:r>
              <a:rPr lang="en-US" altLang="zh-CN" sz="1000" kern="0" dirty="0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sz="1000" b="1" kern="0" dirty="0">
                <a:solidFill>
                  <a:srgbClr val="4000C8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NULL</a:t>
            </a:r>
            <a:r>
              <a:rPr lang="en-US" altLang="zh-CN" sz="1000" kern="0" dirty="0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, `</a:t>
            </a:r>
            <a:r>
              <a:rPr lang="en-US" altLang="zh-CN" sz="1000" b="1" kern="0" dirty="0">
                <a:solidFill>
                  <a:srgbClr val="7F0055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status</a:t>
            </a:r>
            <a:r>
              <a:rPr lang="en-US" altLang="zh-CN" sz="1000" kern="0" dirty="0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` </a:t>
            </a:r>
            <a:r>
              <a:rPr lang="en-US" altLang="zh-CN" sz="1000" b="1" kern="0" dirty="0">
                <a:solidFill>
                  <a:srgbClr val="4000C8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VARCHAR</a:t>
            </a:r>
            <a:r>
              <a:rPr lang="en-US" altLang="zh-CN" sz="1000" kern="0" dirty="0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(50));</a:t>
            </a:r>
            <a:endParaRPr lang="zh-CN" altLang="zh-CN" sz="10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1000" b="1" kern="0" dirty="0">
                <a:solidFill>
                  <a:srgbClr val="7F0055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CREATE</a:t>
            </a:r>
            <a:r>
              <a:rPr lang="en-US" altLang="zh-CN" sz="1000" kern="0" dirty="0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sz="1000" b="1" kern="0" dirty="0">
                <a:solidFill>
                  <a:srgbClr val="7F0055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TABLE</a:t>
            </a:r>
            <a:r>
              <a:rPr lang="en-US" altLang="zh-CN" sz="1000" kern="0" dirty="0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sz="1000" b="1" kern="0" dirty="0">
                <a:solidFill>
                  <a:srgbClr val="7F0055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IF</a:t>
            </a:r>
            <a:r>
              <a:rPr lang="en-US" altLang="zh-CN" sz="1000" kern="0" dirty="0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sz="1000" b="1" kern="0" dirty="0">
                <a:solidFill>
                  <a:srgbClr val="7F0055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NOT</a:t>
            </a:r>
            <a:r>
              <a:rPr lang="en-US" altLang="zh-CN" sz="1000" kern="0" dirty="0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sz="1000" b="1" kern="0" dirty="0">
                <a:solidFill>
                  <a:srgbClr val="7F0055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EXISTS</a:t>
            </a:r>
            <a:r>
              <a:rPr lang="en-US" altLang="zh-CN" sz="1000" kern="0" dirty="0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`ds_1`.`t_order_1` (`</a:t>
            </a:r>
            <a:r>
              <a:rPr lang="en-US" altLang="zh-CN" sz="1000" kern="0" dirty="0" err="1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order_id</a:t>
            </a:r>
            <a:r>
              <a:rPr lang="en-US" altLang="zh-CN" sz="1000" kern="0" dirty="0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` </a:t>
            </a:r>
            <a:r>
              <a:rPr lang="en-US" altLang="zh-CN" sz="1000" b="1" kern="0" dirty="0">
                <a:solidFill>
                  <a:srgbClr val="4000C8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BIGINT</a:t>
            </a:r>
            <a:r>
              <a:rPr lang="en-US" altLang="zh-CN" sz="1000" kern="0" dirty="0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sz="1000" b="1" kern="0" dirty="0">
                <a:solidFill>
                  <a:srgbClr val="7F0055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PRIMARY</a:t>
            </a:r>
            <a:r>
              <a:rPr lang="en-US" altLang="zh-CN" sz="1000" kern="0" dirty="0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sz="1000" b="1" kern="0" dirty="0">
                <a:solidFill>
                  <a:srgbClr val="7F0055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KEY</a:t>
            </a:r>
            <a:r>
              <a:rPr lang="en-US" altLang="zh-CN" sz="1000" kern="0" dirty="0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AUTO_INCREMENT, `</a:t>
            </a:r>
            <a:r>
              <a:rPr lang="en-US" altLang="zh-CN" sz="1000" kern="0" dirty="0" err="1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user_id</a:t>
            </a:r>
            <a:r>
              <a:rPr lang="en-US" altLang="zh-CN" sz="1000" kern="0" dirty="0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` </a:t>
            </a:r>
            <a:r>
              <a:rPr lang="en-US" altLang="zh-CN" sz="1000" b="1" kern="0" dirty="0">
                <a:solidFill>
                  <a:srgbClr val="4000C8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BIGINT</a:t>
            </a:r>
            <a:r>
              <a:rPr lang="en-US" altLang="zh-CN" sz="1000" kern="0" dirty="0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sz="1000" b="1" kern="0" dirty="0">
                <a:solidFill>
                  <a:srgbClr val="7F0055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NOT</a:t>
            </a:r>
            <a:r>
              <a:rPr lang="en-US" altLang="zh-CN" sz="1000" kern="0" dirty="0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sz="1000" b="1" kern="0" dirty="0">
                <a:solidFill>
                  <a:srgbClr val="4000C8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NULL</a:t>
            </a:r>
            <a:r>
              <a:rPr lang="en-US" altLang="zh-CN" sz="1000" kern="0" dirty="0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, `</a:t>
            </a:r>
            <a:r>
              <a:rPr lang="en-US" altLang="zh-CN" sz="1000" b="1" kern="0" dirty="0">
                <a:solidFill>
                  <a:srgbClr val="7F0055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status</a:t>
            </a:r>
            <a:r>
              <a:rPr lang="en-US" altLang="zh-CN" sz="1000" kern="0" dirty="0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` </a:t>
            </a:r>
            <a:r>
              <a:rPr lang="en-US" altLang="zh-CN" sz="1000" b="1" kern="0" dirty="0">
                <a:solidFill>
                  <a:srgbClr val="4000C8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VARCHAR</a:t>
            </a:r>
            <a:r>
              <a:rPr lang="en-US" altLang="zh-CN" sz="1000" kern="0" dirty="0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(50));</a:t>
            </a:r>
            <a:endParaRPr lang="zh-CN" altLang="zh-CN" sz="10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1000" b="1" kern="0" dirty="0">
                <a:solidFill>
                  <a:srgbClr val="7F0055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CREATE</a:t>
            </a:r>
            <a:r>
              <a:rPr lang="en-US" altLang="zh-CN" sz="1000" kern="0" dirty="0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sz="1000" b="1" kern="0" dirty="0">
                <a:solidFill>
                  <a:srgbClr val="7F0055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TABLE</a:t>
            </a:r>
            <a:r>
              <a:rPr lang="en-US" altLang="zh-CN" sz="1000" kern="0" dirty="0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sz="1000" b="1" kern="0" dirty="0">
                <a:solidFill>
                  <a:srgbClr val="7F0055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IF</a:t>
            </a:r>
            <a:r>
              <a:rPr lang="en-US" altLang="zh-CN" sz="1000" kern="0" dirty="0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sz="1000" b="1" kern="0" dirty="0">
                <a:solidFill>
                  <a:srgbClr val="7F0055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NOT</a:t>
            </a:r>
            <a:r>
              <a:rPr lang="en-US" altLang="zh-CN" sz="1000" kern="0" dirty="0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sz="1000" b="1" kern="0" dirty="0">
                <a:solidFill>
                  <a:srgbClr val="7F0055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EXISTS</a:t>
            </a:r>
            <a:r>
              <a:rPr lang="en-US" altLang="zh-CN" sz="1000" kern="0" dirty="0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`ds_1`.`t_order_item_0` (`</a:t>
            </a:r>
            <a:r>
              <a:rPr lang="en-US" altLang="zh-CN" sz="1000" kern="0" dirty="0" err="1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item_id</a:t>
            </a:r>
            <a:r>
              <a:rPr lang="en-US" altLang="zh-CN" sz="1000" kern="0" dirty="0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` </a:t>
            </a:r>
            <a:r>
              <a:rPr lang="en-US" altLang="zh-CN" sz="1000" b="1" kern="0" dirty="0">
                <a:solidFill>
                  <a:srgbClr val="4000C8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INT</a:t>
            </a:r>
            <a:r>
              <a:rPr lang="en-US" altLang="zh-CN" sz="1000" kern="0" dirty="0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sz="1000" b="1" kern="0" dirty="0">
                <a:solidFill>
                  <a:srgbClr val="7F0055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NOT</a:t>
            </a:r>
            <a:r>
              <a:rPr lang="en-US" altLang="zh-CN" sz="1000" kern="0" dirty="0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sz="1000" b="1" kern="0" dirty="0">
                <a:solidFill>
                  <a:srgbClr val="4000C8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NULL</a:t>
            </a:r>
            <a:r>
              <a:rPr lang="en-US" altLang="zh-CN" sz="1000" kern="0" dirty="0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, `</a:t>
            </a:r>
            <a:r>
              <a:rPr lang="en-US" altLang="zh-CN" sz="1000" kern="0" dirty="0" err="1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order_id</a:t>
            </a:r>
            <a:r>
              <a:rPr lang="en-US" altLang="zh-CN" sz="1000" kern="0" dirty="0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` </a:t>
            </a:r>
            <a:r>
              <a:rPr lang="en-US" altLang="zh-CN" sz="1000" b="1" kern="0" dirty="0">
                <a:solidFill>
                  <a:srgbClr val="4000C8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BIGINT</a:t>
            </a:r>
            <a:r>
              <a:rPr lang="en-US" altLang="zh-CN" sz="1000" kern="0" dirty="0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sz="1000" b="1" kern="0" dirty="0">
                <a:solidFill>
                  <a:srgbClr val="7F0055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NOT</a:t>
            </a:r>
            <a:r>
              <a:rPr lang="en-US" altLang="zh-CN" sz="1000" kern="0" dirty="0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sz="1000" b="1" kern="0" dirty="0">
                <a:solidFill>
                  <a:srgbClr val="4000C8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NULL</a:t>
            </a:r>
            <a:r>
              <a:rPr lang="en-US" altLang="zh-CN" sz="1000" kern="0" dirty="0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, `</a:t>
            </a:r>
            <a:r>
              <a:rPr lang="en-US" altLang="zh-CN" sz="1000" kern="0" dirty="0" err="1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user_id</a:t>
            </a:r>
            <a:r>
              <a:rPr lang="en-US" altLang="zh-CN" sz="1000" kern="0" dirty="0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` </a:t>
            </a:r>
            <a:r>
              <a:rPr lang="en-US" altLang="zh-CN" sz="1000" b="1" kern="0" dirty="0">
                <a:solidFill>
                  <a:srgbClr val="4000C8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INT</a:t>
            </a:r>
            <a:r>
              <a:rPr lang="en-US" altLang="zh-CN" sz="1000" kern="0" dirty="0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sz="1000" b="1" kern="0" dirty="0">
                <a:solidFill>
                  <a:srgbClr val="7F0055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NOT</a:t>
            </a:r>
            <a:r>
              <a:rPr lang="en-US" altLang="zh-CN" sz="1000" kern="0" dirty="0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sz="1000" b="1" kern="0" dirty="0">
                <a:solidFill>
                  <a:srgbClr val="4000C8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NULL</a:t>
            </a:r>
            <a:r>
              <a:rPr lang="en-US" altLang="zh-CN" sz="1000" kern="0" dirty="0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, </a:t>
            </a:r>
            <a:r>
              <a:rPr lang="en-US" altLang="zh-CN" sz="1000" b="1" kern="0" dirty="0">
                <a:solidFill>
                  <a:srgbClr val="7F0055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PRIMARY</a:t>
            </a:r>
            <a:r>
              <a:rPr lang="en-US" altLang="zh-CN" sz="1000" kern="0" dirty="0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sz="1000" b="1" kern="0" dirty="0">
                <a:solidFill>
                  <a:srgbClr val="7F0055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KEY</a:t>
            </a:r>
            <a:r>
              <a:rPr lang="en-US" altLang="zh-CN" sz="1000" kern="0" dirty="0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(`</a:t>
            </a:r>
            <a:r>
              <a:rPr lang="en-US" altLang="zh-CN" sz="1000" kern="0" dirty="0" err="1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item_id</a:t>
            </a:r>
            <a:r>
              <a:rPr lang="en-US" altLang="zh-CN" sz="1000" kern="0" dirty="0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`));</a:t>
            </a:r>
            <a:endParaRPr lang="en-US" altLang="zh-CN" sz="10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1000" b="1" dirty="0">
                <a:solidFill>
                  <a:srgbClr val="7F0055"/>
                </a:solidFill>
                <a:latin typeface="Consolas" panose="020B0609020204030204" pitchFamily="49" charset="0"/>
                <a:cs typeface="宋体" panose="02010600030101010101" pitchFamily="2" charset="-122"/>
              </a:rPr>
              <a:t>CREATE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  <a:cs typeface="宋体" panose="02010600030101010101" pitchFamily="2" charset="-122"/>
              </a:rPr>
              <a:t> </a:t>
            </a:r>
            <a:r>
              <a:rPr lang="en-US" altLang="zh-CN" sz="1000" b="1" dirty="0">
                <a:solidFill>
                  <a:srgbClr val="7F0055"/>
                </a:solidFill>
                <a:latin typeface="Consolas" panose="020B0609020204030204" pitchFamily="49" charset="0"/>
                <a:cs typeface="宋体" panose="02010600030101010101" pitchFamily="2" charset="-122"/>
              </a:rPr>
              <a:t>TABLE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  <a:cs typeface="宋体" panose="02010600030101010101" pitchFamily="2" charset="-122"/>
              </a:rPr>
              <a:t> </a:t>
            </a:r>
            <a:r>
              <a:rPr lang="en-US" altLang="zh-CN" sz="1000" b="1" dirty="0">
                <a:solidFill>
                  <a:srgbClr val="7F0055"/>
                </a:solidFill>
                <a:latin typeface="Consolas" panose="020B0609020204030204" pitchFamily="49" charset="0"/>
                <a:cs typeface="宋体" panose="02010600030101010101" pitchFamily="2" charset="-122"/>
              </a:rPr>
              <a:t>IF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  <a:cs typeface="宋体" panose="02010600030101010101" pitchFamily="2" charset="-122"/>
              </a:rPr>
              <a:t> </a:t>
            </a:r>
            <a:r>
              <a:rPr lang="en-US" altLang="zh-CN" sz="1000" b="1" dirty="0">
                <a:solidFill>
                  <a:srgbClr val="7F0055"/>
                </a:solidFill>
                <a:latin typeface="Consolas" panose="020B0609020204030204" pitchFamily="49" charset="0"/>
                <a:cs typeface="宋体" panose="02010600030101010101" pitchFamily="2" charset="-122"/>
              </a:rPr>
              <a:t>NOT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  <a:cs typeface="宋体" panose="02010600030101010101" pitchFamily="2" charset="-122"/>
              </a:rPr>
              <a:t> </a:t>
            </a:r>
            <a:r>
              <a:rPr lang="en-US" altLang="zh-CN" sz="1000" b="1" dirty="0">
                <a:solidFill>
                  <a:srgbClr val="7F0055"/>
                </a:solidFill>
                <a:latin typeface="Consolas" panose="020B0609020204030204" pitchFamily="49" charset="0"/>
                <a:cs typeface="宋体" panose="02010600030101010101" pitchFamily="2" charset="-122"/>
              </a:rPr>
              <a:t>EXISTS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  <a:cs typeface="宋体" panose="02010600030101010101" pitchFamily="2" charset="-122"/>
              </a:rPr>
              <a:t> `ds_1`.`t_order_item_1` (`</a:t>
            </a:r>
            <a:r>
              <a:rPr lang="en-US" altLang="zh-CN" sz="1000" dirty="0" err="1">
                <a:solidFill>
                  <a:srgbClr val="000000"/>
                </a:solidFill>
                <a:latin typeface="Consolas" panose="020B0609020204030204" pitchFamily="49" charset="0"/>
                <a:cs typeface="宋体" panose="02010600030101010101" pitchFamily="2" charset="-122"/>
              </a:rPr>
              <a:t>item_id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  <a:cs typeface="宋体" panose="02010600030101010101" pitchFamily="2" charset="-122"/>
              </a:rPr>
              <a:t>` </a:t>
            </a:r>
            <a:r>
              <a:rPr lang="en-US" altLang="zh-CN" sz="1000" b="1" dirty="0">
                <a:solidFill>
                  <a:srgbClr val="4000C8"/>
                </a:solidFill>
                <a:latin typeface="Consolas" panose="020B0609020204030204" pitchFamily="49" charset="0"/>
                <a:cs typeface="宋体" panose="02010600030101010101" pitchFamily="2" charset="-122"/>
              </a:rPr>
              <a:t>INT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  <a:cs typeface="宋体" panose="02010600030101010101" pitchFamily="2" charset="-122"/>
              </a:rPr>
              <a:t> </a:t>
            </a:r>
            <a:r>
              <a:rPr lang="en-US" altLang="zh-CN" sz="1000" b="1" dirty="0">
                <a:solidFill>
                  <a:srgbClr val="7F0055"/>
                </a:solidFill>
                <a:latin typeface="Consolas" panose="020B0609020204030204" pitchFamily="49" charset="0"/>
                <a:cs typeface="宋体" panose="02010600030101010101" pitchFamily="2" charset="-122"/>
              </a:rPr>
              <a:t>NOT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  <a:cs typeface="宋体" panose="02010600030101010101" pitchFamily="2" charset="-122"/>
              </a:rPr>
              <a:t> </a:t>
            </a:r>
            <a:r>
              <a:rPr lang="en-US" altLang="zh-CN" sz="1000" b="1" dirty="0">
                <a:solidFill>
                  <a:srgbClr val="4000C8"/>
                </a:solidFill>
                <a:latin typeface="Consolas" panose="020B0609020204030204" pitchFamily="49" charset="0"/>
                <a:cs typeface="宋体" panose="02010600030101010101" pitchFamily="2" charset="-122"/>
              </a:rPr>
              <a:t>NULL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  <a:cs typeface="宋体" panose="02010600030101010101" pitchFamily="2" charset="-122"/>
              </a:rPr>
              <a:t>, `</a:t>
            </a:r>
            <a:r>
              <a:rPr lang="en-US" altLang="zh-CN" sz="1000" dirty="0" err="1">
                <a:solidFill>
                  <a:srgbClr val="000000"/>
                </a:solidFill>
                <a:latin typeface="Consolas" panose="020B0609020204030204" pitchFamily="49" charset="0"/>
                <a:cs typeface="宋体" panose="02010600030101010101" pitchFamily="2" charset="-122"/>
              </a:rPr>
              <a:t>order_id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  <a:cs typeface="宋体" panose="02010600030101010101" pitchFamily="2" charset="-122"/>
              </a:rPr>
              <a:t>` </a:t>
            </a:r>
            <a:r>
              <a:rPr lang="en-US" altLang="zh-CN" sz="1000" b="1" dirty="0">
                <a:solidFill>
                  <a:srgbClr val="4000C8"/>
                </a:solidFill>
                <a:latin typeface="Consolas" panose="020B0609020204030204" pitchFamily="49" charset="0"/>
                <a:cs typeface="宋体" panose="02010600030101010101" pitchFamily="2" charset="-122"/>
              </a:rPr>
              <a:t>BIGINT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  <a:cs typeface="宋体" panose="02010600030101010101" pitchFamily="2" charset="-122"/>
              </a:rPr>
              <a:t> </a:t>
            </a:r>
            <a:r>
              <a:rPr lang="en-US" altLang="zh-CN" sz="1000" b="1" dirty="0">
                <a:solidFill>
                  <a:srgbClr val="7F0055"/>
                </a:solidFill>
                <a:latin typeface="Consolas" panose="020B0609020204030204" pitchFamily="49" charset="0"/>
                <a:cs typeface="宋体" panose="02010600030101010101" pitchFamily="2" charset="-122"/>
              </a:rPr>
              <a:t>NOT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  <a:cs typeface="宋体" panose="02010600030101010101" pitchFamily="2" charset="-122"/>
              </a:rPr>
              <a:t> </a:t>
            </a:r>
            <a:r>
              <a:rPr lang="en-US" altLang="zh-CN" sz="1000" b="1" dirty="0">
                <a:solidFill>
                  <a:srgbClr val="4000C8"/>
                </a:solidFill>
                <a:latin typeface="Consolas" panose="020B0609020204030204" pitchFamily="49" charset="0"/>
                <a:cs typeface="宋体" panose="02010600030101010101" pitchFamily="2" charset="-122"/>
              </a:rPr>
              <a:t>NULL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  <a:cs typeface="宋体" panose="02010600030101010101" pitchFamily="2" charset="-122"/>
              </a:rPr>
              <a:t>, `</a:t>
            </a:r>
            <a:r>
              <a:rPr lang="en-US" altLang="zh-CN" sz="1000" dirty="0" err="1">
                <a:solidFill>
                  <a:srgbClr val="000000"/>
                </a:solidFill>
                <a:latin typeface="Consolas" panose="020B0609020204030204" pitchFamily="49" charset="0"/>
                <a:cs typeface="宋体" panose="02010600030101010101" pitchFamily="2" charset="-122"/>
              </a:rPr>
              <a:t>user_id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  <a:cs typeface="宋体" panose="02010600030101010101" pitchFamily="2" charset="-122"/>
              </a:rPr>
              <a:t>` </a:t>
            </a:r>
            <a:r>
              <a:rPr lang="en-US" altLang="zh-CN" sz="1000" b="1" dirty="0">
                <a:solidFill>
                  <a:srgbClr val="4000C8"/>
                </a:solidFill>
                <a:latin typeface="Consolas" panose="020B0609020204030204" pitchFamily="49" charset="0"/>
                <a:cs typeface="宋体" panose="02010600030101010101" pitchFamily="2" charset="-122"/>
              </a:rPr>
              <a:t>INT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  <a:cs typeface="宋体" panose="02010600030101010101" pitchFamily="2" charset="-122"/>
              </a:rPr>
              <a:t> </a:t>
            </a:r>
            <a:r>
              <a:rPr lang="en-US" altLang="zh-CN" sz="1000" b="1" dirty="0">
                <a:solidFill>
                  <a:srgbClr val="7F0055"/>
                </a:solidFill>
                <a:latin typeface="Consolas" panose="020B0609020204030204" pitchFamily="49" charset="0"/>
                <a:cs typeface="宋体" panose="02010600030101010101" pitchFamily="2" charset="-122"/>
              </a:rPr>
              <a:t>NOT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  <a:cs typeface="宋体" panose="02010600030101010101" pitchFamily="2" charset="-122"/>
              </a:rPr>
              <a:t> </a:t>
            </a:r>
            <a:r>
              <a:rPr lang="en-US" altLang="zh-CN" sz="1000" b="1" dirty="0">
                <a:solidFill>
                  <a:srgbClr val="4000C8"/>
                </a:solidFill>
                <a:latin typeface="Consolas" panose="020B0609020204030204" pitchFamily="49" charset="0"/>
                <a:cs typeface="宋体" panose="02010600030101010101" pitchFamily="2" charset="-122"/>
              </a:rPr>
              <a:t>NULL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  <a:cs typeface="宋体" panose="02010600030101010101" pitchFamily="2" charset="-122"/>
              </a:rPr>
              <a:t>, </a:t>
            </a:r>
            <a:r>
              <a:rPr lang="en-US" altLang="zh-CN" sz="1000" b="1" dirty="0">
                <a:solidFill>
                  <a:srgbClr val="7F0055"/>
                </a:solidFill>
                <a:latin typeface="Consolas" panose="020B0609020204030204" pitchFamily="49" charset="0"/>
                <a:cs typeface="宋体" panose="02010600030101010101" pitchFamily="2" charset="-122"/>
              </a:rPr>
              <a:t>PRIMARY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  <a:cs typeface="宋体" panose="02010600030101010101" pitchFamily="2" charset="-122"/>
              </a:rPr>
              <a:t> </a:t>
            </a:r>
            <a:r>
              <a:rPr lang="en-US" altLang="zh-CN" sz="1000" b="1" dirty="0">
                <a:solidFill>
                  <a:srgbClr val="7F0055"/>
                </a:solidFill>
                <a:latin typeface="Consolas" panose="020B0609020204030204" pitchFamily="49" charset="0"/>
                <a:cs typeface="宋体" panose="02010600030101010101" pitchFamily="2" charset="-122"/>
              </a:rPr>
              <a:t>KEY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  <a:cs typeface="宋体" panose="02010600030101010101" pitchFamily="2" charset="-122"/>
              </a:rPr>
              <a:t> (`</a:t>
            </a:r>
            <a:r>
              <a:rPr lang="en-US" altLang="zh-CN" sz="1000" dirty="0" err="1">
                <a:solidFill>
                  <a:srgbClr val="000000"/>
                </a:solidFill>
                <a:latin typeface="Consolas" panose="020B0609020204030204" pitchFamily="49" charset="0"/>
                <a:cs typeface="宋体" panose="02010600030101010101" pitchFamily="2" charset="-122"/>
              </a:rPr>
              <a:t>item_id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  <a:cs typeface="宋体" panose="02010600030101010101" pitchFamily="2" charset="-122"/>
              </a:rPr>
              <a:t>`));</a:t>
            </a:r>
            <a:endParaRPr lang="zh-CN" altLang="zh-CN" sz="1000" dirty="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spcBef>
                <a:spcPts val="1125"/>
              </a:spcBef>
              <a:spcAft>
                <a:spcPts val="1125"/>
              </a:spcAft>
              <a:buNone/>
            </a:pPr>
            <a:endParaRPr lang="zh-CN" altLang="zh-CN" sz="1000" dirty="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0646430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b="1" dirty="0"/>
              <a:t>2.11 </a:t>
            </a:r>
            <a:r>
              <a:rPr lang="zh-CN" altLang="zh-CN" b="1" dirty="0"/>
              <a:t>编码测试</a:t>
            </a:r>
            <a:endParaRPr lang="zh-CN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CN" sz="900" b="1" kern="0" dirty="0">
                <a:solidFill>
                  <a:srgbClr val="7F0055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public</a:t>
            </a:r>
            <a:r>
              <a:rPr lang="en-US" altLang="zh-CN" sz="9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sz="900" b="1" kern="0" dirty="0">
                <a:solidFill>
                  <a:srgbClr val="7F0055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static</a:t>
            </a:r>
            <a:r>
              <a:rPr lang="en-US" altLang="zh-CN" sz="9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sz="900" b="1" kern="0" dirty="0">
                <a:solidFill>
                  <a:srgbClr val="7F0055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void</a:t>
            </a:r>
            <a:r>
              <a:rPr lang="en-US" altLang="zh-CN" sz="9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 main(String[] </a:t>
            </a:r>
            <a:r>
              <a:rPr lang="en-US" altLang="zh-CN" sz="900" kern="0" dirty="0" err="1">
                <a:solidFill>
                  <a:srgbClr val="6A3E3E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args</a:t>
            </a:r>
            <a:r>
              <a:rPr lang="en-US" altLang="zh-CN" sz="9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) </a:t>
            </a:r>
            <a:r>
              <a:rPr lang="en-US" altLang="zh-CN" sz="900" b="1" kern="0" dirty="0">
                <a:solidFill>
                  <a:srgbClr val="7F0055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throws</a:t>
            </a:r>
            <a:r>
              <a:rPr lang="en-US" altLang="zh-CN" sz="9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sz="900" kern="0" dirty="0" err="1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SQLException</a:t>
            </a:r>
            <a:r>
              <a:rPr lang="en-US" altLang="zh-CN" sz="9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 {</a:t>
            </a:r>
            <a:endParaRPr lang="zh-CN" altLang="zh-CN" sz="9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9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		Test1 </a:t>
            </a:r>
            <a:r>
              <a:rPr lang="en-US" altLang="zh-CN" sz="900" kern="0" dirty="0">
                <a:solidFill>
                  <a:srgbClr val="6A3E3E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test1</a:t>
            </a:r>
            <a:r>
              <a:rPr lang="en-US" altLang="zh-CN" sz="9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 = </a:t>
            </a:r>
            <a:r>
              <a:rPr lang="en-US" altLang="zh-CN" sz="900" b="1" kern="0" dirty="0">
                <a:solidFill>
                  <a:srgbClr val="7F0055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new</a:t>
            </a:r>
            <a:r>
              <a:rPr lang="en-US" altLang="zh-CN" sz="9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 Test1();</a:t>
            </a:r>
            <a:endParaRPr lang="zh-CN" altLang="zh-CN" sz="9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9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		</a:t>
            </a:r>
            <a:r>
              <a:rPr lang="en-US" altLang="zh-CN" sz="900" kern="0" dirty="0" err="1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DataSource</a:t>
            </a:r>
            <a:r>
              <a:rPr lang="en-US" altLang="zh-CN" sz="9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sz="900" kern="0" dirty="0" err="1">
                <a:solidFill>
                  <a:srgbClr val="6A3E3E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dataSource</a:t>
            </a:r>
            <a:r>
              <a:rPr lang="en-US" altLang="zh-CN" sz="9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 = </a:t>
            </a:r>
            <a:r>
              <a:rPr lang="en-US" altLang="zh-CN" sz="900" kern="0" dirty="0">
                <a:solidFill>
                  <a:srgbClr val="6A3E3E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test1</a:t>
            </a:r>
            <a:r>
              <a:rPr lang="en-US" altLang="zh-CN" sz="9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.getShardingDataSource();</a:t>
            </a:r>
            <a:endParaRPr lang="zh-CN" altLang="zh-CN" sz="9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9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		</a:t>
            </a:r>
            <a:endParaRPr lang="zh-CN" altLang="zh-CN" sz="9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9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		</a:t>
            </a:r>
            <a:r>
              <a:rPr lang="en-US" altLang="zh-CN" sz="900" kern="0" dirty="0">
                <a:solidFill>
                  <a:srgbClr val="3F7F5F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//</a:t>
            </a:r>
            <a:r>
              <a:rPr lang="zh-CN" altLang="zh-CN" sz="900" kern="0" dirty="0">
                <a:solidFill>
                  <a:srgbClr val="3F7F5F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会插入到</a:t>
            </a:r>
            <a:r>
              <a:rPr lang="en-US" altLang="zh-CN" sz="900" kern="0" dirty="0">
                <a:solidFill>
                  <a:srgbClr val="3F7F5F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ds_0</a:t>
            </a:r>
            <a:r>
              <a:rPr lang="zh-CN" altLang="zh-CN" sz="900" kern="0" dirty="0">
                <a:solidFill>
                  <a:srgbClr val="3F7F5F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的</a:t>
            </a:r>
            <a:r>
              <a:rPr lang="en-US" altLang="zh-CN" sz="900" kern="0" dirty="0">
                <a:solidFill>
                  <a:srgbClr val="3F7F5F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t_order_0</a:t>
            </a:r>
            <a:r>
              <a:rPr lang="zh-CN" altLang="zh-CN" sz="900" kern="0" dirty="0">
                <a:solidFill>
                  <a:srgbClr val="3F7F5F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表中</a:t>
            </a:r>
            <a:r>
              <a:rPr lang="en-US" altLang="zh-CN" sz="900" kern="0" dirty="0">
                <a:solidFill>
                  <a:srgbClr val="3F7F5F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.</a:t>
            </a:r>
            <a:endParaRPr lang="zh-CN" altLang="zh-CN" sz="9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9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		String </a:t>
            </a:r>
            <a:r>
              <a:rPr lang="en-US" altLang="zh-CN" sz="900" kern="0" dirty="0" err="1">
                <a:solidFill>
                  <a:srgbClr val="6A3E3E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sql</a:t>
            </a:r>
            <a:r>
              <a:rPr lang="en-US" altLang="zh-CN" sz="9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 = </a:t>
            </a:r>
            <a:r>
              <a:rPr lang="en-US" altLang="zh-CN" sz="900" kern="0" dirty="0">
                <a:solidFill>
                  <a:srgbClr val="2A00FF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"INSERT INTO </a:t>
            </a:r>
            <a:r>
              <a:rPr lang="en-US" altLang="zh-CN" sz="900" kern="0" dirty="0" err="1">
                <a:solidFill>
                  <a:srgbClr val="2A00FF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t_order</a:t>
            </a:r>
            <a:r>
              <a:rPr lang="en-US" altLang="zh-CN" sz="900" kern="0" dirty="0">
                <a:solidFill>
                  <a:srgbClr val="2A00FF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(</a:t>
            </a:r>
            <a:r>
              <a:rPr lang="en-US" altLang="zh-CN" sz="900" kern="0" dirty="0" err="1">
                <a:solidFill>
                  <a:srgbClr val="2A00FF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user_id,status</a:t>
            </a:r>
            <a:r>
              <a:rPr lang="en-US" altLang="zh-CN" sz="900" kern="0" dirty="0">
                <a:solidFill>
                  <a:srgbClr val="2A00FF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) values (1000,'insert_java-1000')"</a:t>
            </a:r>
            <a:r>
              <a:rPr lang="en-US" altLang="zh-CN" sz="9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;</a:t>
            </a:r>
            <a:endParaRPr lang="zh-CN" altLang="zh-CN" sz="9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9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		Connection </a:t>
            </a:r>
            <a:r>
              <a:rPr lang="en-US" altLang="zh-CN" sz="900" kern="0" dirty="0">
                <a:solidFill>
                  <a:srgbClr val="6A3E3E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conn</a:t>
            </a:r>
            <a:r>
              <a:rPr lang="en-US" altLang="zh-CN" sz="9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 = </a:t>
            </a:r>
            <a:r>
              <a:rPr lang="en-US" altLang="zh-CN" sz="900" kern="0" dirty="0" err="1">
                <a:solidFill>
                  <a:srgbClr val="6A3E3E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dataSource</a:t>
            </a:r>
            <a:r>
              <a:rPr lang="en-US" altLang="zh-CN" sz="900" kern="0" dirty="0" err="1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.getConnection</a:t>
            </a:r>
            <a:r>
              <a:rPr lang="en-US" altLang="zh-CN" sz="9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();</a:t>
            </a:r>
            <a:endParaRPr lang="zh-CN" altLang="zh-CN" sz="9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9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        </a:t>
            </a:r>
            <a:r>
              <a:rPr lang="en-US" altLang="zh-CN" sz="900" kern="0" dirty="0" err="1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PreparedStatement</a:t>
            </a:r>
            <a:r>
              <a:rPr lang="en-US" altLang="zh-CN" sz="9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sz="900" kern="0" dirty="0" err="1">
                <a:solidFill>
                  <a:srgbClr val="6A3E3E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preparedStatement</a:t>
            </a:r>
            <a:r>
              <a:rPr lang="en-US" altLang="zh-CN" sz="9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 = </a:t>
            </a:r>
            <a:r>
              <a:rPr lang="en-US" altLang="zh-CN" sz="900" kern="0" dirty="0" err="1">
                <a:solidFill>
                  <a:srgbClr val="6A3E3E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conn</a:t>
            </a:r>
            <a:r>
              <a:rPr lang="en-US" altLang="zh-CN" sz="900" kern="0" dirty="0" err="1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.prepareStatement</a:t>
            </a:r>
            <a:r>
              <a:rPr lang="en-US" altLang="zh-CN" sz="9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(</a:t>
            </a:r>
            <a:r>
              <a:rPr lang="en-US" altLang="zh-CN" sz="900" kern="0" dirty="0" err="1">
                <a:solidFill>
                  <a:srgbClr val="6A3E3E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sql</a:t>
            </a:r>
            <a:r>
              <a:rPr lang="en-US" altLang="zh-CN" sz="9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);</a:t>
            </a:r>
            <a:endParaRPr lang="zh-CN" altLang="zh-CN" sz="9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9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        </a:t>
            </a:r>
            <a:r>
              <a:rPr lang="en-US" altLang="zh-CN" sz="900" kern="0" dirty="0" err="1">
                <a:solidFill>
                  <a:srgbClr val="6A3E3E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preparedStatement</a:t>
            </a:r>
            <a:r>
              <a:rPr lang="en-US" altLang="zh-CN" sz="900" kern="0" dirty="0" err="1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.execute</a:t>
            </a:r>
            <a:r>
              <a:rPr lang="en-US" altLang="zh-CN" sz="9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();</a:t>
            </a:r>
            <a:endParaRPr lang="zh-CN" altLang="zh-CN" sz="9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9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        </a:t>
            </a:r>
            <a:endParaRPr lang="zh-CN" altLang="zh-CN" sz="9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9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        </a:t>
            </a:r>
            <a:r>
              <a:rPr lang="en-US" altLang="zh-CN" sz="900" kern="0" dirty="0">
                <a:solidFill>
                  <a:srgbClr val="3F7F5F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//</a:t>
            </a:r>
            <a:r>
              <a:rPr lang="zh-CN" altLang="zh-CN" sz="900" kern="0" dirty="0">
                <a:solidFill>
                  <a:srgbClr val="3F7F5F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会插入到</a:t>
            </a:r>
            <a:r>
              <a:rPr lang="en-US" altLang="zh-CN" sz="900" kern="0" dirty="0">
                <a:solidFill>
                  <a:srgbClr val="3F7F5F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ds_1</a:t>
            </a:r>
            <a:r>
              <a:rPr lang="zh-CN" altLang="zh-CN" sz="900" kern="0" dirty="0">
                <a:solidFill>
                  <a:srgbClr val="3F7F5F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的</a:t>
            </a:r>
            <a:r>
              <a:rPr lang="en-US" altLang="zh-CN" sz="900" kern="0" dirty="0">
                <a:solidFill>
                  <a:srgbClr val="3F7F5F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t_order_0</a:t>
            </a:r>
            <a:r>
              <a:rPr lang="zh-CN" altLang="zh-CN" sz="900" kern="0" dirty="0">
                <a:solidFill>
                  <a:srgbClr val="3F7F5F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表中</a:t>
            </a:r>
            <a:r>
              <a:rPr lang="en-US" altLang="zh-CN" sz="900" kern="0" dirty="0">
                <a:solidFill>
                  <a:srgbClr val="3F7F5F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.</a:t>
            </a:r>
            <a:endParaRPr lang="zh-CN" altLang="zh-CN" sz="9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9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        </a:t>
            </a:r>
            <a:r>
              <a:rPr lang="en-US" altLang="zh-CN" sz="900" kern="0" dirty="0" err="1">
                <a:solidFill>
                  <a:srgbClr val="6A3E3E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sql</a:t>
            </a:r>
            <a:r>
              <a:rPr lang="en-US" altLang="zh-CN" sz="9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 = </a:t>
            </a:r>
            <a:r>
              <a:rPr lang="en-US" altLang="zh-CN" sz="900" kern="0" dirty="0">
                <a:solidFill>
                  <a:srgbClr val="2A00FF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"INSERT INTO </a:t>
            </a:r>
            <a:r>
              <a:rPr lang="en-US" altLang="zh-CN" sz="900" kern="0" dirty="0" err="1">
                <a:solidFill>
                  <a:srgbClr val="2A00FF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t_order</a:t>
            </a:r>
            <a:r>
              <a:rPr lang="en-US" altLang="zh-CN" sz="900" kern="0" dirty="0">
                <a:solidFill>
                  <a:srgbClr val="2A00FF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(</a:t>
            </a:r>
            <a:r>
              <a:rPr lang="en-US" altLang="zh-CN" sz="900" kern="0" dirty="0" err="1">
                <a:solidFill>
                  <a:srgbClr val="2A00FF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user_id,status</a:t>
            </a:r>
            <a:r>
              <a:rPr lang="en-US" altLang="zh-CN" sz="900" kern="0" dirty="0">
                <a:solidFill>
                  <a:srgbClr val="2A00FF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) values (1001,'insert_java-1000')"</a:t>
            </a:r>
            <a:r>
              <a:rPr lang="en-US" altLang="zh-CN" sz="9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;</a:t>
            </a:r>
            <a:endParaRPr lang="zh-CN" altLang="zh-CN" sz="9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9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		</a:t>
            </a:r>
            <a:r>
              <a:rPr lang="en-US" altLang="zh-CN" sz="900" kern="0" dirty="0">
                <a:solidFill>
                  <a:srgbClr val="6A3E3E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conn</a:t>
            </a:r>
            <a:r>
              <a:rPr lang="en-US" altLang="zh-CN" sz="9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 = </a:t>
            </a:r>
            <a:r>
              <a:rPr lang="en-US" altLang="zh-CN" sz="900" kern="0" dirty="0" err="1">
                <a:solidFill>
                  <a:srgbClr val="6A3E3E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dataSource</a:t>
            </a:r>
            <a:r>
              <a:rPr lang="en-US" altLang="zh-CN" sz="900" kern="0" dirty="0" err="1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.getConnection</a:t>
            </a:r>
            <a:r>
              <a:rPr lang="en-US" altLang="zh-CN" sz="9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();</a:t>
            </a:r>
            <a:endParaRPr lang="zh-CN" altLang="zh-CN" sz="9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9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        </a:t>
            </a:r>
            <a:r>
              <a:rPr lang="en-US" altLang="zh-CN" sz="900" kern="0" dirty="0" err="1">
                <a:solidFill>
                  <a:srgbClr val="6A3E3E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preparedStatement</a:t>
            </a:r>
            <a:r>
              <a:rPr lang="en-US" altLang="zh-CN" sz="9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 = </a:t>
            </a:r>
            <a:r>
              <a:rPr lang="en-US" altLang="zh-CN" sz="900" kern="0" dirty="0" err="1">
                <a:solidFill>
                  <a:srgbClr val="6A3E3E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conn</a:t>
            </a:r>
            <a:r>
              <a:rPr lang="en-US" altLang="zh-CN" sz="900" kern="0" dirty="0" err="1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.prepareStatement</a:t>
            </a:r>
            <a:r>
              <a:rPr lang="en-US" altLang="zh-CN" sz="9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(</a:t>
            </a:r>
            <a:r>
              <a:rPr lang="en-US" altLang="zh-CN" sz="900" kern="0" dirty="0" err="1">
                <a:solidFill>
                  <a:srgbClr val="6A3E3E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sql</a:t>
            </a:r>
            <a:r>
              <a:rPr lang="en-US" altLang="zh-CN" sz="900" kern="0" dirty="0" err="1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,PreparedStatement.</a:t>
            </a:r>
            <a:r>
              <a:rPr lang="en-US" altLang="zh-CN" sz="900" b="1" i="1" kern="0" dirty="0" err="1">
                <a:solidFill>
                  <a:srgbClr val="0000C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RETURN_GENERATED_KEYS</a:t>
            </a:r>
            <a:r>
              <a:rPr lang="en-US" altLang="zh-CN" sz="9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);</a:t>
            </a:r>
            <a:endParaRPr lang="zh-CN" altLang="zh-CN" sz="9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9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        </a:t>
            </a:r>
            <a:r>
              <a:rPr lang="en-US" altLang="zh-CN" sz="900" kern="0" dirty="0" err="1">
                <a:solidFill>
                  <a:srgbClr val="6A3E3E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preparedStatement</a:t>
            </a:r>
            <a:r>
              <a:rPr lang="en-US" altLang="zh-CN" sz="900" kern="0" dirty="0" err="1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.execute</a:t>
            </a:r>
            <a:r>
              <a:rPr lang="en-US" altLang="zh-CN" sz="9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();</a:t>
            </a:r>
            <a:endParaRPr lang="zh-CN" altLang="zh-CN" sz="9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9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        </a:t>
            </a:r>
            <a:endParaRPr lang="zh-CN" altLang="zh-CN" sz="9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9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        </a:t>
            </a:r>
            <a:r>
              <a:rPr lang="en-US" altLang="zh-CN" sz="900" kern="0" dirty="0">
                <a:solidFill>
                  <a:srgbClr val="3F7F5F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//</a:t>
            </a:r>
            <a:r>
              <a:rPr lang="zh-CN" altLang="zh-CN" sz="900" kern="0" dirty="0">
                <a:solidFill>
                  <a:srgbClr val="3F7F5F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获取主键，参考</a:t>
            </a:r>
            <a:r>
              <a:rPr lang="en-US" altLang="zh-CN" sz="900" kern="0" dirty="0">
                <a:solidFill>
                  <a:srgbClr val="3F7F5F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:http://</a:t>
            </a:r>
            <a:r>
              <a:rPr lang="en-US" altLang="zh-CN" sz="900" kern="0" dirty="0" err="1">
                <a:solidFill>
                  <a:srgbClr val="3F7F5F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shardingjdbc.io</a:t>
            </a:r>
            <a:r>
              <a:rPr lang="en-US" altLang="zh-CN" sz="900" kern="0" dirty="0">
                <a:solidFill>
                  <a:srgbClr val="3F7F5F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/docs/02-guide/key-generator/</a:t>
            </a:r>
            <a:endParaRPr lang="zh-CN" altLang="zh-CN" sz="9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9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        </a:t>
            </a:r>
            <a:r>
              <a:rPr lang="en-US" altLang="zh-CN" sz="900" kern="0" dirty="0" err="1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GeneratedKeysResultSet</a:t>
            </a:r>
            <a:r>
              <a:rPr lang="en-US" altLang="zh-CN" sz="9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sz="900" kern="0" dirty="0" err="1">
                <a:solidFill>
                  <a:srgbClr val="6A3E3E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generatedKeysResultSet</a:t>
            </a:r>
            <a:r>
              <a:rPr lang="en-US" altLang="zh-CN" sz="9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 = (</a:t>
            </a:r>
            <a:r>
              <a:rPr lang="en-US" altLang="zh-CN" sz="900" kern="0" dirty="0" err="1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GeneratedKeysResultSet</a:t>
            </a:r>
            <a:r>
              <a:rPr lang="en-US" altLang="zh-CN" sz="9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) </a:t>
            </a:r>
            <a:r>
              <a:rPr lang="en-US" altLang="zh-CN" sz="900" kern="0" dirty="0" err="1">
                <a:solidFill>
                  <a:srgbClr val="6A3E3E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preparedStatement</a:t>
            </a:r>
            <a:r>
              <a:rPr lang="en-US" altLang="zh-CN" sz="900" kern="0" dirty="0" err="1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.getGeneratedKeys</a:t>
            </a:r>
            <a:r>
              <a:rPr lang="en-US" altLang="zh-CN" sz="9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();</a:t>
            </a:r>
            <a:endParaRPr lang="zh-CN" altLang="zh-CN" sz="9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9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        </a:t>
            </a:r>
            <a:r>
              <a:rPr lang="en-US" altLang="zh-CN" sz="900" b="1" kern="0" dirty="0">
                <a:solidFill>
                  <a:srgbClr val="7F0055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while</a:t>
            </a:r>
            <a:r>
              <a:rPr lang="en-US" altLang="zh-CN" sz="9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(</a:t>
            </a:r>
            <a:r>
              <a:rPr lang="en-US" altLang="zh-CN" sz="900" kern="0" dirty="0" err="1">
                <a:solidFill>
                  <a:srgbClr val="6A3E3E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generatedKeysResultSet</a:t>
            </a:r>
            <a:r>
              <a:rPr lang="en-US" altLang="zh-CN" sz="900" kern="0" dirty="0" err="1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.next</a:t>
            </a:r>
            <a:r>
              <a:rPr lang="en-US" altLang="zh-CN" sz="9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()){</a:t>
            </a:r>
            <a:endParaRPr lang="zh-CN" altLang="zh-CN" sz="9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9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        	</a:t>
            </a:r>
            <a:r>
              <a:rPr lang="en-US" altLang="zh-CN" sz="900" kern="0" dirty="0" err="1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System.</a:t>
            </a:r>
            <a:r>
              <a:rPr lang="en-US" altLang="zh-CN" sz="900" b="1" i="1" kern="0" dirty="0" err="1">
                <a:solidFill>
                  <a:srgbClr val="0000C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out</a:t>
            </a:r>
            <a:r>
              <a:rPr lang="en-US" altLang="zh-CN" sz="900" kern="0" dirty="0" err="1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.println</a:t>
            </a:r>
            <a:r>
              <a:rPr lang="en-US" altLang="zh-CN" sz="9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(</a:t>
            </a:r>
            <a:r>
              <a:rPr lang="en-US" altLang="zh-CN" sz="900" kern="0" dirty="0">
                <a:solidFill>
                  <a:srgbClr val="2A00FF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"</a:t>
            </a:r>
            <a:r>
              <a:rPr lang="en-US" altLang="zh-CN" sz="900" kern="0" dirty="0" err="1">
                <a:solidFill>
                  <a:srgbClr val="2A00FF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order_id</a:t>
            </a:r>
            <a:r>
              <a:rPr lang="en-US" altLang="zh-CN" sz="900" kern="0" dirty="0">
                <a:solidFill>
                  <a:srgbClr val="2A00FF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="</a:t>
            </a:r>
            <a:r>
              <a:rPr lang="en-US" altLang="zh-CN" sz="9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+</a:t>
            </a:r>
            <a:r>
              <a:rPr lang="en-US" altLang="zh-CN" sz="900" kern="0" dirty="0" err="1">
                <a:solidFill>
                  <a:srgbClr val="6A3E3E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generatedKeysResultSet</a:t>
            </a:r>
            <a:r>
              <a:rPr lang="en-US" altLang="zh-CN" sz="900" kern="0" dirty="0" err="1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.getString</a:t>
            </a:r>
            <a:r>
              <a:rPr lang="en-US" altLang="zh-CN" sz="9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(0));</a:t>
            </a:r>
            <a:endParaRPr lang="zh-CN" altLang="zh-CN" sz="9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9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        }</a:t>
            </a:r>
            <a:endParaRPr lang="zh-CN" altLang="zh-CN" sz="9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9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        </a:t>
            </a:r>
            <a:endParaRPr lang="zh-CN" altLang="zh-CN" sz="9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9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        </a:t>
            </a:r>
            <a:r>
              <a:rPr lang="en-US" altLang="zh-CN" sz="900" kern="0" dirty="0" err="1">
                <a:solidFill>
                  <a:srgbClr val="6A3E3E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preparedStatement</a:t>
            </a:r>
            <a:r>
              <a:rPr lang="en-US" altLang="zh-CN" sz="900" kern="0" dirty="0" err="1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.close</a:t>
            </a:r>
            <a:r>
              <a:rPr lang="en-US" altLang="zh-CN" sz="9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();</a:t>
            </a:r>
            <a:endParaRPr lang="zh-CN" altLang="zh-CN" sz="9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9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		</a:t>
            </a:r>
            <a:r>
              <a:rPr lang="en-US" altLang="zh-CN" sz="900" kern="0" dirty="0" err="1">
                <a:solidFill>
                  <a:srgbClr val="6A3E3E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conn</a:t>
            </a:r>
            <a:r>
              <a:rPr lang="en-US" altLang="zh-CN" sz="900" kern="0" dirty="0" err="1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.close</a:t>
            </a:r>
            <a:r>
              <a:rPr lang="en-US" altLang="zh-CN" sz="9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();</a:t>
            </a:r>
            <a:endParaRPr lang="zh-CN" altLang="zh-CN" sz="9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ts val="2100"/>
              </a:lnSpc>
              <a:spcBef>
                <a:spcPts val="1125"/>
              </a:spcBef>
              <a:spcAft>
                <a:spcPts val="1125"/>
              </a:spcAft>
              <a:buNone/>
            </a:pPr>
            <a:r>
              <a:rPr lang="en-US" altLang="zh-CN" sz="900" dirty="0">
                <a:solidFill>
                  <a:srgbClr val="000000"/>
                </a:solidFill>
                <a:latin typeface="Menlo" panose="020B0609030804020204" pitchFamily="49" charset="0"/>
                <a:cs typeface="宋体" panose="02010600030101010101" pitchFamily="2" charset="-122"/>
              </a:rPr>
              <a:t>}</a:t>
            </a:r>
            <a:endParaRPr lang="zh-CN" altLang="zh-CN" sz="900" dirty="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spcBef>
                <a:spcPts val="1125"/>
              </a:spcBef>
              <a:spcAft>
                <a:spcPts val="1125"/>
              </a:spcAft>
              <a:buNone/>
            </a:pPr>
            <a:endParaRPr lang="zh-CN" altLang="zh-CN" sz="1000" dirty="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958747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zh-CN" sz="2800" dirty="0"/>
              <a:t>自增主键策略为什么是不连续的，且尾数大多为偶数？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indent="266700">
              <a:lnSpc>
                <a:spcPct val="150000"/>
              </a:lnSpc>
            </a:pPr>
            <a:r>
              <a:rPr lang="en-US" altLang="zh-CN" sz="2400" kern="100" dirty="0" err="1">
                <a:solidFill>
                  <a:srgbClr val="404040"/>
                </a:solidFill>
                <a:latin typeface="微软雅黑" panose="020B0503020204020204" pitchFamily="34" charset="-122"/>
                <a:cs typeface="Times New Roman" panose="02020603050405020304" pitchFamily="18" charset="0"/>
              </a:rPr>
              <a:t>Sharding</a:t>
            </a:r>
            <a:r>
              <a:rPr lang="en-US" altLang="zh-CN" sz="2400" kern="100" dirty="0">
                <a:solidFill>
                  <a:srgbClr val="404040"/>
                </a:solidFill>
                <a:latin typeface="微软雅黑" panose="020B0503020204020204" pitchFamily="34" charset="-122"/>
                <a:cs typeface="Times New Roman" panose="02020603050405020304" pitchFamily="18" charset="0"/>
              </a:rPr>
              <a:t>-Sphere</a:t>
            </a:r>
            <a:r>
              <a:rPr lang="zh-CN" altLang="zh-CN" sz="2400" kern="100" dirty="0">
                <a:solidFill>
                  <a:srgbClr val="404040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采用</a:t>
            </a:r>
            <a:r>
              <a:rPr lang="en-US" altLang="zh-CN" sz="2400" kern="100" dirty="0">
                <a:solidFill>
                  <a:srgbClr val="C00000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snowflake</a:t>
            </a:r>
            <a:r>
              <a:rPr lang="zh-CN" altLang="zh-CN" sz="2400" kern="100" dirty="0">
                <a:solidFill>
                  <a:srgbClr val="404040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算法作为默认的分布式分布式自增主键策略，用于保证分布式的情况下可以</a:t>
            </a:r>
            <a:r>
              <a:rPr lang="zh-CN" altLang="zh-CN" sz="2400" kern="100" dirty="0">
                <a:solidFill>
                  <a:srgbClr val="C00000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无中心化</a:t>
            </a:r>
            <a:r>
              <a:rPr lang="zh-CN" altLang="zh-CN" sz="2400" kern="100" dirty="0">
                <a:solidFill>
                  <a:srgbClr val="404040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</a:t>
            </a:r>
            <a:r>
              <a:rPr lang="zh-CN" altLang="zh-CN" sz="2400" kern="100" dirty="0">
                <a:solidFill>
                  <a:srgbClr val="C00000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生成不重复的自增序列</a:t>
            </a:r>
            <a:r>
              <a:rPr lang="zh-CN" altLang="zh-CN" sz="2400" kern="100" dirty="0">
                <a:solidFill>
                  <a:srgbClr val="404040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。因此自增主键</a:t>
            </a:r>
            <a:r>
              <a:rPr lang="zh-CN" altLang="zh-CN" sz="2400" kern="100" dirty="0">
                <a:solidFill>
                  <a:srgbClr val="C00000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可以保证递增</a:t>
            </a:r>
            <a:r>
              <a:rPr lang="zh-CN" altLang="zh-CN" sz="2400" kern="100" dirty="0">
                <a:solidFill>
                  <a:srgbClr val="404040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lang="zh-CN" altLang="zh-CN" sz="2400" kern="100" dirty="0">
                <a:solidFill>
                  <a:srgbClr val="C00000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但无法保证连续</a:t>
            </a:r>
            <a:r>
              <a:rPr lang="zh-CN" altLang="zh-CN" sz="2400" kern="100" dirty="0">
                <a:solidFill>
                  <a:srgbClr val="404040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  <a:endParaRPr lang="zh-CN" altLang="zh-CN" sz="24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indent="266700">
              <a:lnSpc>
                <a:spcPct val="150000"/>
              </a:lnSpc>
            </a:pPr>
            <a:r>
              <a:rPr lang="zh-CN" altLang="zh-CN" sz="2400" kern="100" dirty="0">
                <a:solidFill>
                  <a:srgbClr val="404040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而</a:t>
            </a:r>
            <a:r>
              <a:rPr lang="en-US" altLang="zh-CN" sz="2400" kern="100" dirty="0">
                <a:solidFill>
                  <a:srgbClr val="404040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snowflake</a:t>
            </a:r>
            <a:r>
              <a:rPr lang="zh-CN" altLang="zh-CN" sz="2400" kern="100" dirty="0">
                <a:solidFill>
                  <a:srgbClr val="404040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算法的</a:t>
            </a:r>
            <a:r>
              <a:rPr lang="zh-CN" altLang="zh-CN" sz="2400" kern="100" dirty="0">
                <a:solidFill>
                  <a:srgbClr val="C00000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最后</a:t>
            </a:r>
            <a:r>
              <a:rPr lang="en-US" altLang="zh-CN" sz="2400" kern="100" dirty="0">
                <a:solidFill>
                  <a:srgbClr val="C00000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4</a:t>
            </a:r>
            <a:r>
              <a:rPr lang="zh-CN" altLang="zh-CN" sz="2400" kern="100" dirty="0">
                <a:solidFill>
                  <a:srgbClr val="C00000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位是在同一毫秒内的访问递增值</a:t>
            </a:r>
            <a:r>
              <a:rPr lang="zh-CN" altLang="zh-CN" sz="2400" kern="100" dirty="0">
                <a:solidFill>
                  <a:srgbClr val="404040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。因此，</a:t>
            </a:r>
            <a:r>
              <a:rPr lang="zh-CN" altLang="zh-CN" sz="2400" kern="100" dirty="0">
                <a:solidFill>
                  <a:srgbClr val="C00000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如果毫秒内并发度不高，最后</a:t>
            </a:r>
            <a:r>
              <a:rPr lang="en-US" altLang="zh-CN" sz="2400" kern="100" dirty="0">
                <a:solidFill>
                  <a:srgbClr val="C00000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4</a:t>
            </a:r>
            <a:r>
              <a:rPr lang="zh-CN" altLang="zh-CN" sz="2400" kern="100" dirty="0">
                <a:solidFill>
                  <a:srgbClr val="C00000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位为零的几率</a:t>
            </a:r>
            <a:r>
              <a:rPr lang="zh-CN" altLang="zh-CN" sz="2400" kern="100" dirty="0">
                <a:solidFill>
                  <a:srgbClr val="404040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则很大。因此并发度不高的应用生成偶数主键的几率会更高。</a:t>
            </a:r>
            <a:endParaRPr lang="zh-CN" altLang="zh-CN" sz="24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spcBef>
                <a:spcPts val="1125"/>
              </a:spcBef>
              <a:spcAft>
                <a:spcPts val="1125"/>
              </a:spcAft>
              <a:buNone/>
            </a:pPr>
            <a:endParaRPr lang="zh-CN" altLang="zh-CN" sz="2400" dirty="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4202081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err="1">
                <a:latin typeface="微软雅黑" pitchFamily="34" charset="-122"/>
                <a:ea typeface="微软雅黑" pitchFamily="34" charset="-122"/>
              </a:rPr>
              <a:t>SpringBoot+ShardingJDBC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US" altLang="zh-CN" sz="2800" dirty="0"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2800" dirty="0">
                <a:latin typeface="微软雅黑" pitchFamily="34" charset="-122"/>
                <a:ea typeface="微软雅黑" pitchFamily="34" charset="-122"/>
              </a:rPr>
              <a:t>讲师：</a:t>
            </a:r>
            <a:r>
              <a:rPr lang="en-US" altLang="zh-CN" sz="2800" dirty="0">
                <a:latin typeface="微软雅黑" pitchFamily="34" charset="-122"/>
                <a:ea typeface="微软雅黑" pitchFamily="34" charset="-122"/>
              </a:rPr>
              <a:t>Andy</a:t>
            </a:r>
          </a:p>
          <a:p>
            <a:endParaRPr lang="en-US" altLang="zh-CN" sz="2800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8555390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" altLang="zh-CN" b="1" dirty="0" err="1"/>
              <a:t>Yaml</a:t>
            </a:r>
            <a:r>
              <a:rPr lang="zh-CN" altLang="en-US" b="1" dirty="0"/>
              <a:t>使用</a:t>
            </a:r>
            <a:r>
              <a:rPr lang="en" altLang="zh-CN" b="1" dirty="0" err="1"/>
              <a:t>sharding-jdbc</a:t>
            </a:r>
            <a:endParaRPr lang="zh-CN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zh-CN" sz="2400" dirty="0"/>
              <a:t>在上一个例子中我们会发现这么一个问题，需要人为编码的地方实在是太多了，用起来很是不方便，那么怎么优化呢，这里我们使用</a:t>
            </a:r>
            <a:r>
              <a:rPr lang="en-US" altLang="zh-CN" sz="2400" dirty="0"/>
              <a:t>YAML</a:t>
            </a:r>
            <a:r>
              <a:rPr lang="zh-CN" altLang="zh-CN" sz="2400" dirty="0"/>
              <a:t>把数据库之类和规则定义之类都在</a:t>
            </a:r>
            <a:r>
              <a:rPr lang="en-US" altLang="zh-CN" sz="2400" dirty="0" err="1"/>
              <a:t>yaml</a:t>
            </a:r>
            <a:r>
              <a:rPr lang="zh-CN" altLang="zh-CN" sz="2400" dirty="0"/>
              <a:t>进行配置。</a:t>
            </a:r>
          </a:p>
        </p:txBody>
      </p:sp>
    </p:spTree>
    <p:extLst>
      <p:ext uri="{BB962C8B-B14F-4D97-AF65-F5344CB8AC3E}">
        <p14:creationId xmlns:p14="http://schemas.microsoft.com/office/powerpoint/2010/main" val="174279797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zh-CN" sz="2800" b="1" dirty="0"/>
              <a:t>一、在</a:t>
            </a:r>
            <a:r>
              <a:rPr lang="en-US" altLang="zh-CN" sz="2800" b="1" dirty="0" err="1"/>
              <a:t>src</a:t>
            </a:r>
            <a:r>
              <a:rPr lang="en-US" altLang="zh-CN" sz="2800" b="1" dirty="0"/>
              <a:t>/java/resources</a:t>
            </a:r>
            <a:r>
              <a:rPr lang="zh-CN" altLang="zh-CN" sz="2800" b="1" dirty="0"/>
              <a:t>添加</a:t>
            </a:r>
            <a:r>
              <a:rPr lang="en-US" altLang="zh-CN" sz="2800" b="1" dirty="0" err="1"/>
              <a:t>yaml</a:t>
            </a:r>
            <a:r>
              <a:rPr lang="zh-CN" altLang="zh-CN" sz="2800" b="1" dirty="0"/>
              <a:t>配置文件</a:t>
            </a:r>
            <a:endParaRPr lang="zh-CN" altLang="zh-CN" sz="28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CN" sz="1200" kern="0" dirty="0">
                <a:solidFill>
                  <a:srgbClr val="FF0032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# </a:t>
            </a:r>
            <a:r>
              <a:rPr lang="zh-CN" altLang="zh-CN" sz="1200" kern="0" dirty="0">
                <a:solidFill>
                  <a:srgbClr val="FF0032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数据源配置</a:t>
            </a:r>
            <a:endParaRPr lang="zh-CN" altLang="zh-CN" sz="12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1200" kern="0" dirty="0" err="1">
                <a:solidFill>
                  <a:srgbClr val="00C832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dataSources</a:t>
            </a:r>
            <a:r>
              <a:rPr lang="en-US" altLang="zh-CN" sz="1200" kern="0" dirty="0">
                <a:solidFill>
                  <a:srgbClr val="00C832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:</a:t>
            </a:r>
            <a:endParaRPr lang="zh-CN" altLang="zh-CN" sz="12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12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  </a:t>
            </a:r>
            <a:r>
              <a:rPr lang="en-US" altLang="zh-CN" sz="1200" kern="0" dirty="0">
                <a:solidFill>
                  <a:srgbClr val="FF0032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#</a:t>
            </a:r>
            <a:r>
              <a:rPr lang="zh-CN" altLang="zh-CN" sz="1200" kern="0" dirty="0">
                <a:solidFill>
                  <a:srgbClr val="FF0032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可配置多个</a:t>
            </a:r>
            <a:r>
              <a:rPr lang="en-US" altLang="zh-CN" sz="1200" kern="0" dirty="0">
                <a:solidFill>
                  <a:srgbClr val="FF0032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: !!</a:t>
            </a:r>
            <a:r>
              <a:rPr lang="zh-CN" altLang="zh-CN" sz="1200" kern="0" dirty="0">
                <a:solidFill>
                  <a:srgbClr val="FF0032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数据库连接池实现类</a:t>
            </a:r>
            <a:endParaRPr lang="zh-CN" altLang="zh-CN" sz="12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12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  </a:t>
            </a:r>
            <a:r>
              <a:rPr lang="en-US" altLang="zh-CN" sz="1200" kern="0" dirty="0">
                <a:solidFill>
                  <a:srgbClr val="00C832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ds_0:</a:t>
            </a:r>
            <a:r>
              <a:rPr lang="en-US" altLang="zh-CN" sz="12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sz="1200" kern="0" dirty="0">
                <a:solidFill>
                  <a:srgbClr val="AF00FF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!!</a:t>
            </a:r>
            <a:r>
              <a:rPr lang="en-US" altLang="zh-CN" sz="1200" kern="0" dirty="0" err="1">
                <a:solidFill>
                  <a:srgbClr val="AF00FF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com.alibaba.druid.pool.DruidDataSource</a:t>
            </a:r>
            <a:endParaRPr lang="zh-CN" altLang="zh-CN" sz="12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12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    </a:t>
            </a:r>
            <a:r>
              <a:rPr lang="en-US" altLang="zh-CN" sz="1200" kern="0" dirty="0">
                <a:solidFill>
                  <a:srgbClr val="FF0032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#</a:t>
            </a:r>
            <a:r>
              <a:rPr lang="zh-CN" altLang="zh-CN" sz="1200" kern="0" dirty="0">
                <a:solidFill>
                  <a:srgbClr val="FF0032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数据库驱动类名</a:t>
            </a:r>
            <a:endParaRPr lang="zh-CN" altLang="zh-CN" sz="12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12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    </a:t>
            </a:r>
            <a:r>
              <a:rPr lang="en-US" altLang="zh-CN" sz="1200" kern="0" dirty="0" err="1">
                <a:solidFill>
                  <a:srgbClr val="00C832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driverClassName</a:t>
            </a:r>
            <a:r>
              <a:rPr lang="en-US" altLang="zh-CN" sz="1200" kern="0" dirty="0">
                <a:solidFill>
                  <a:srgbClr val="00C832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:</a:t>
            </a:r>
            <a:r>
              <a:rPr lang="en-US" altLang="zh-CN" sz="12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sz="1200" kern="0" dirty="0" err="1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com.mysql.jdbc.Driver</a:t>
            </a:r>
            <a:endParaRPr lang="zh-CN" altLang="zh-CN" sz="12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12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    </a:t>
            </a:r>
            <a:r>
              <a:rPr lang="en-US" altLang="zh-CN" sz="1200" kern="0" dirty="0">
                <a:solidFill>
                  <a:srgbClr val="FF0032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#</a:t>
            </a:r>
            <a:r>
              <a:rPr lang="zh-CN" altLang="zh-CN" sz="1200" kern="0" dirty="0">
                <a:solidFill>
                  <a:srgbClr val="FF0032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数据库</a:t>
            </a:r>
            <a:r>
              <a:rPr lang="en-US" altLang="zh-CN" sz="1200" kern="0" dirty="0" err="1">
                <a:solidFill>
                  <a:srgbClr val="FF0032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url</a:t>
            </a:r>
            <a:r>
              <a:rPr lang="zh-CN" altLang="zh-CN" sz="1200" kern="0" dirty="0">
                <a:solidFill>
                  <a:srgbClr val="FF0032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连接</a:t>
            </a:r>
            <a:endParaRPr lang="zh-CN" altLang="zh-CN" sz="12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12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    </a:t>
            </a:r>
            <a:r>
              <a:rPr lang="en-US" altLang="zh-CN" sz="1200" kern="0" dirty="0" err="1">
                <a:solidFill>
                  <a:srgbClr val="00C832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url</a:t>
            </a:r>
            <a:r>
              <a:rPr lang="en-US" altLang="zh-CN" sz="1200" kern="0" dirty="0">
                <a:solidFill>
                  <a:srgbClr val="00C832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:</a:t>
            </a:r>
            <a:r>
              <a:rPr lang="en-US" altLang="zh-CN" sz="12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sz="1200" kern="0" dirty="0" err="1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jdbc:mysql</a:t>
            </a:r>
            <a:r>
              <a:rPr lang="en-US" altLang="zh-CN" sz="12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://localhost:3306/ds_0</a:t>
            </a:r>
            <a:endParaRPr lang="zh-CN" altLang="zh-CN" sz="12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12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    </a:t>
            </a:r>
            <a:r>
              <a:rPr lang="en-US" altLang="zh-CN" sz="1200" kern="0" dirty="0">
                <a:solidFill>
                  <a:srgbClr val="FF0032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#</a:t>
            </a:r>
            <a:r>
              <a:rPr lang="zh-CN" altLang="zh-CN" sz="1200" kern="0" dirty="0">
                <a:solidFill>
                  <a:srgbClr val="FF0032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数据库用户名</a:t>
            </a:r>
            <a:endParaRPr lang="zh-CN" altLang="zh-CN" sz="12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12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    </a:t>
            </a:r>
            <a:r>
              <a:rPr lang="en-US" altLang="zh-CN" sz="1200" kern="0" dirty="0">
                <a:solidFill>
                  <a:srgbClr val="00C832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username:</a:t>
            </a:r>
            <a:r>
              <a:rPr lang="en-US" altLang="zh-CN" sz="12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 root</a:t>
            </a:r>
            <a:endParaRPr lang="zh-CN" altLang="zh-CN" sz="12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12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    </a:t>
            </a:r>
            <a:r>
              <a:rPr lang="en-US" altLang="zh-CN" sz="1200" kern="0" dirty="0">
                <a:solidFill>
                  <a:srgbClr val="FF0032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#</a:t>
            </a:r>
            <a:r>
              <a:rPr lang="zh-CN" altLang="zh-CN" sz="1200" kern="0" dirty="0">
                <a:solidFill>
                  <a:srgbClr val="FF0032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数据库密码</a:t>
            </a:r>
            <a:endParaRPr lang="zh-CN" altLang="zh-CN" sz="12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12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    </a:t>
            </a:r>
            <a:r>
              <a:rPr lang="en-US" altLang="zh-CN" sz="1200" kern="0" dirty="0">
                <a:solidFill>
                  <a:srgbClr val="00C832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password:</a:t>
            </a:r>
            <a:r>
              <a:rPr lang="en-US" altLang="zh-CN" sz="12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 root</a:t>
            </a:r>
            <a:endParaRPr lang="zh-CN" altLang="zh-CN" sz="12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12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  </a:t>
            </a:r>
            <a:r>
              <a:rPr lang="en-US" altLang="zh-CN" sz="1200" kern="0" dirty="0">
                <a:solidFill>
                  <a:srgbClr val="00C832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ds_1:</a:t>
            </a:r>
            <a:r>
              <a:rPr lang="en-US" altLang="zh-CN" sz="12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sz="1200" kern="0" dirty="0">
                <a:solidFill>
                  <a:srgbClr val="AF00FF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!!</a:t>
            </a:r>
            <a:r>
              <a:rPr lang="en-US" altLang="zh-CN" sz="1200" kern="0" dirty="0" err="1">
                <a:solidFill>
                  <a:srgbClr val="AF00FF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com.alibaba.druid.pool.DruidDataSource</a:t>
            </a:r>
            <a:endParaRPr lang="zh-CN" altLang="zh-CN" sz="12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12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    </a:t>
            </a:r>
            <a:r>
              <a:rPr lang="en-US" altLang="zh-CN" sz="1200" kern="0" dirty="0" err="1">
                <a:solidFill>
                  <a:srgbClr val="00C832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driverClassName</a:t>
            </a:r>
            <a:r>
              <a:rPr lang="en-US" altLang="zh-CN" sz="1200" kern="0" dirty="0">
                <a:solidFill>
                  <a:srgbClr val="00C832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:</a:t>
            </a:r>
            <a:r>
              <a:rPr lang="en-US" altLang="zh-CN" sz="12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sz="1200" kern="0" dirty="0" err="1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com.mysql.jdbc.Driver</a:t>
            </a:r>
            <a:endParaRPr lang="zh-CN" altLang="zh-CN" sz="12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12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    </a:t>
            </a:r>
            <a:r>
              <a:rPr lang="en-US" altLang="zh-CN" sz="1200" kern="0" dirty="0" err="1">
                <a:solidFill>
                  <a:srgbClr val="00C832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url</a:t>
            </a:r>
            <a:r>
              <a:rPr lang="en-US" altLang="zh-CN" sz="1200" kern="0" dirty="0">
                <a:solidFill>
                  <a:srgbClr val="00C832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:</a:t>
            </a:r>
            <a:r>
              <a:rPr lang="en-US" altLang="zh-CN" sz="12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sz="1200" kern="0" dirty="0" err="1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jdbc:mysql</a:t>
            </a:r>
            <a:r>
              <a:rPr lang="en-US" altLang="zh-CN" sz="12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://localhost:3306/ds_1</a:t>
            </a:r>
            <a:endParaRPr lang="zh-CN" altLang="zh-CN" sz="12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12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    </a:t>
            </a:r>
            <a:r>
              <a:rPr lang="en-US" altLang="zh-CN" sz="1200" kern="0" dirty="0">
                <a:solidFill>
                  <a:srgbClr val="00C832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username:</a:t>
            </a:r>
            <a:r>
              <a:rPr lang="en-US" altLang="zh-CN" sz="12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 root</a:t>
            </a:r>
            <a:endParaRPr lang="zh-CN" altLang="zh-CN" sz="12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12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    </a:t>
            </a:r>
            <a:r>
              <a:rPr lang="en-US" altLang="zh-CN" sz="1200" kern="0" dirty="0">
                <a:solidFill>
                  <a:srgbClr val="00C832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password:</a:t>
            </a:r>
            <a:r>
              <a:rPr lang="en-US" altLang="zh-CN" sz="12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 root</a:t>
            </a:r>
            <a:endParaRPr lang="zh-CN" altLang="zh-CN" sz="12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12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 </a:t>
            </a:r>
            <a:endParaRPr lang="zh-CN" altLang="zh-CN" sz="12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327075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zh-CN" sz="2800" b="1" dirty="0"/>
              <a:t>一、在</a:t>
            </a:r>
            <a:r>
              <a:rPr lang="en-US" altLang="zh-CN" sz="2800" b="1" dirty="0" err="1"/>
              <a:t>src</a:t>
            </a:r>
            <a:r>
              <a:rPr lang="en-US" altLang="zh-CN" sz="2800" b="1" dirty="0"/>
              <a:t>/java/resources</a:t>
            </a:r>
            <a:r>
              <a:rPr lang="zh-CN" altLang="zh-CN" sz="2800" b="1" dirty="0"/>
              <a:t>添加</a:t>
            </a:r>
            <a:r>
              <a:rPr lang="en-US" altLang="zh-CN" sz="2800" b="1" dirty="0" err="1"/>
              <a:t>yaml</a:t>
            </a:r>
            <a:r>
              <a:rPr lang="zh-CN" altLang="zh-CN" sz="2800" b="1" dirty="0"/>
              <a:t>配置文件</a:t>
            </a:r>
            <a:endParaRPr lang="zh-CN" altLang="zh-CN" sz="28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CN" sz="1200" kern="0" dirty="0">
                <a:solidFill>
                  <a:srgbClr val="FF0032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#</a:t>
            </a:r>
            <a:r>
              <a:rPr lang="zh-CN" altLang="zh-CN" sz="1200" kern="0" dirty="0">
                <a:solidFill>
                  <a:srgbClr val="FF0032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分库分表配置，可配置多个</a:t>
            </a:r>
            <a:r>
              <a:rPr lang="en-US" altLang="zh-CN" sz="1200" kern="0" dirty="0" err="1">
                <a:solidFill>
                  <a:srgbClr val="FF0032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logic_table_name</a:t>
            </a:r>
            <a:endParaRPr lang="zh-CN" altLang="zh-CN" sz="12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1200" kern="0" dirty="0" err="1">
                <a:solidFill>
                  <a:srgbClr val="00C832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shardingRule</a:t>
            </a:r>
            <a:r>
              <a:rPr lang="en-US" altLang="zh-CN" sz="1200" kern="0" dirty="0">
                <a:solidFill>
                  <a:srgbClr val="00C832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:</a:t>
            </a:r>
            <a:endParaRPr lang="zh-CN" altLang="zh-CN" sz="12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12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  </a:t>
            </a:r>
            <a:r>
              <a:rPr lang="en-US" altLang="zh-CN" sz="1200" kern="0" dirty="0">
                <a:solidFill>
                  <a:srgbClr val="00C832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tables:</a:t>
            </a:r>
            <a:endParaRPr lang="zh-CN" altLang="zh-CN" sz="12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12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    </a:t>
            </a:r>
            <a:r>
              <a:rPr lang="en-US" altLang="zh-CN" sz="1200" kern="0" dirty="0" err="1">
                <a:solidFill>
                  <a:srgbClr val="00C832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t_order</a:t>
            </a:r>
            <a:r>
              <a:rPr lang="en-US" altLang="zh-CN" sz="1200" kern="0" dirty="0">
                <a:solidFill>
                  <a:srgbClr val="00C832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:</a:t>
            </a:r>
            <a:endParaRPr lang="zh-CN" altLang="zh-CN" sz="12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12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      </a:t>
            </a:r>
            <a:r>
              <a:rPr lang="en-US" altLang="zh-CN" sz="1200" kern="0" dirty="0" err="1">
                <a:solidFill>
                  <a:srgbClr val="00C832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keyGeneratorColumnName</a:t>
            </a:r>
            <a:r>
              <a:rPr lang="en-US" altLang="zh-CN" sz="1200" kern="0" dirty="0">
                <a:solidFill>
                  <a:srgbClr val="00C832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:</a:t>
            </a:r>
            <a:r>
              <a:rPr lang="en-US" altLang="zh-CN" sz="12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sz="1200" kern="0" dirty="0" err="1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order_id</a:t>
            </a:r>
            <a:endParaRPr lang="zh-CN" altLang="zh-CN" sz="12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12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      </a:t>
            </a:r>
            <a:r>
              <a:rPr lang="en-US" altLang="zh-CN" sz="1200" kern="0" dirty="0" err="1">
                <a:solidFill>
                  <a:srgbClr val="00C832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actualDataNodes</a:t>
            </a:r>
            <a:r>
              <a:rPr lang="en-US" altLang="zh-CN" sz="1200" kern="0" dirty="0">
                <a:solidFill>
                  <a:srgbClr val="00C832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:</a:t>
            </a:r>
            <a:r>
              <a:rPr lang="en-US" altLang="zh-CN" sz="12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 ds_${0..1}.</a:t>
            </a:r>
            <a:r>
              <a:rPr lang="en-US" altLang="zh-CN" sz="1200" kern="0" dirty="0" err="1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t_order</a:t>
            </a:r>
            <a:r>
              <a:rPr lang="en-US" altLang="zh-CN" sz="12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_${0..1}</a:t>
            </a:r>
            <a:endParaRPr lang="zh-CN" altLang="zh-CN" sz="12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12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      </a:t>
            </a:r>
            <a:r>
              <a:rPr lang="en-US" altLang="zh-CN" sz="1200" kern="0" dirty="0" err="1">
                <a:solidFill>
                  <a:srgbClr val="00C832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databaseStrategy</a:t>
            </a:r>
            <a:r>
              <a:rPr lang="en-US" altLang="zh-CN" sz="1200" kern="0" dirty="0">
                <a:solidFill>
                  <a:srgbClr val="00C832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:</a:t>
            </a:r>
            <a:r>
              <a:rPr lang="en-US" altLang="zh-CN" sz="12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 </a:t>
            </a:r>
            <a:endParaRPr lang="zh-CN" altLang="zh-CN" sz="12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12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        </a:t>
            </a:r>
            <a:r>
              <a:rPr lang="en-US" altLang="zh-CN" sz="1200" kern="0" dirty="0">
                <a:solidFill>
                  <a:srgbClr val="00C832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inline:</a:t>
            </a:r>
            <a:endParaRPr lang="zh-CN" altLang="zh-CN" sz="12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12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          </a:t>
            </a:r>
            <a:r>
              <a:rPr lang="en-US" altLang="zh-CN" sz="1200" kern="0" dirty="0" err="1">
                <a:solidFill>
                  <a:srgbClr val="00C832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shardingColumn</a:t>
            </a:r>
            <a:r>
              <a:rPr lang="en-US" altLang="zh-CN" sz="1200" kern="0" dirty="0">
                <a:solidFill>
                  <a:srgbClr val="00C832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:</a:t>
            </a:r>
            <a:r>
              <a:rPr lang="en-US" altLang="zh-CN" sz="12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sz="1200" kern="0" dirty="0" err="1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user_id</a:t>
            </a:r>
            <a:endParaRPr lang="zh-CN" altLang="zh-CN" sz="12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12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          </a:t>
            </a:r>
            <a:r>
              <a:rPr lang="en-US" altLang="zh-CN" sz="1200" kern="0" dirty="0" err="1">
                <a:solidFill>
                  <a:srgbClr val="00C832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algorithmExpression</a:t>
            </a:r>
            <a:r>
              <a:rPr lang="en-US" altLang="zh-CN" sz="1200" kern="0" dirty="0">
                <a:solidFill>
                  <a:srgbClr val="00C832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:</a:t>
            </a:r>
            <a:r>
              <a:rPr lang="en-US" altLang="zh-CN" sz="12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 ds_${</a:t>
            </a:r>
            <a:r>
              <a:rPr lang="en-US" altLang="zh-CN" sz="1200" kern="0" dirty="0" err="1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user_id</a:t>
            </a:r>
            <a:r>
              <a:rPr lang="en-US" altLang="zh-CN" sz="12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 % 2}</a:t>
            </a:r>
            <a:endParaRPr lang="zh-CN" altLang="zh-CN" sz="12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12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      </a:t>
            </a:r>
            <a:r>
              <a:rPr lang="en-US" altLang="zh-CN" sz="1200" kern="0" dirty="0" err="1">
                <a:solidFill>
                  <a:srgbClr val="00C832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tableStrategy</a:t>
            </a:r>
            <a:r>
              <a:rPr lang="en-US" altLang="zh-CN" sz="1200" kern="0" dirty="0">
                <a:solidFill>
                  <a:srgbClr val="00C832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:</a:t>
            </a:r>
            <a:r>
              <a:rPr lang="en-US" altLang="zh-CN" sz="12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 </a:t>
            </a:r>
            <a:endParaRPr lang="zh-CN" altLang="zh-CN" sz="12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12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        </a:t>
            </a:r>
            <a:r>
              <a:rPr lang="en-US" altLang="zh-CN" sz="1200" kern="0" dirty="0">
                <a:solidFill>
                  <a:srgbClr val="00C832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inline:</a:t>
            </a:r>
            <a:endParaRPr lang="zh-CN" altLang="zh-CN" sz="12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12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          </a:t>
            </a:r>
            <a:r>
              <a:rPr lang="en-US" altLang="zh-CN" sz="1200" kern="0" dirty="0" err="1">
                <a:solidFill>
                  <a:srgbClr val="00C832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shardingColumn</a:t>
            </a:r>
            <a:r>
              <a:rPr lang="en-US" altLang="zh-CN" sz="1200" kern="0" dirty="0">
                <a:solidFill>
                  <a:srgbClr val="00C832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:</a:t>
            </a:r>
            <a:r>
              <a:rPr lang="en-US" altLang="zh-CN" sz="12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sz="1200" kern="0" dirty="0" err="1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order_id</a:t>
            </a:r>
            <a:endParaRPr lang="zh-CN" altLang="zh-CN" sz="12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12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          </a:t>
            </a:r>
            <a:r>
              <a:rPr lang="en-US" altLang="zh-CN" sz="1200" kern="0" dirty="0" err="1">
                <a:solidFill>
                  <a:srgbClr val="00C832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algorithmExpression</a:t>
            </a:r>
            <a:r>
              <a:rPr lang="en-US" altLang="zh-CN" sz="1200" kern="0" dirty="0">
                <a:solidFill>
                  <a:srgbClr val="00C832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:</a:t>
            </a:r>
            <a:r>
              <a:rPr lang="en-US" altLang="zh-CN" sz="12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sz="1200" kern="0" dirty="0" err="1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t_order</a:t>
            </a:r>
            <a:r>
              <a:rPr lang="en-US" altLang="zh-CN" sz="12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_${</a:t>
            </a:r>
            <a:r>
              <a:rPr lang="en-US" altLang="zh-CN" sz="1200" kern="0" dirty="0" err="1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order_id</a:t>
            </a:r>
            <a:r>
              <a:rPr lang="en-US" altLang="zh-CN" sz="12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 % 2}</a:t>
            </a:r>
            <a:endParaRPr lang="zh-CN" altLang="zh-CN" sz="12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1200" kern="0" dirty="0">
                <a:latin typeface="Menlo" panose="020B0609030804020204" pitchFamily="49" charset="0"/>
                <a:cs typeface="Times New Roman" panose="02020603050405020304" pitchFamily="18" charset="0"/>
              </a:rPr>
              <a:t> </a:t>
            </a:r>
            <a:endParaRPr lang="zh-CN" altLang="zh-CN" sz="12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12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  </a:t>
            </a:r>
            <a:r>
              <a:rPr lang="en-US" altLang="zh-CN" sz="1200" kern="0" dirty="0">
                <a:solidFill>
                  <a:srgbClr val="FF0032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#</a:t>
            </a:r>
            <a:r>
              <a:rPr lang="zh-CN" altLang="zh-CN" sz="1200" kern="0" dirty="0">
                <a:solidFill>
                  <a:srgbClr val="FF0032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属性配置</a:t>
            </a:r>
            <a:r>
              <a:rPr lang="en-US" altLang="zh-CN" sz="1200" kern="0" dirty="0">
                <a:solidFill>
                  <a:srgbClr val="FF0032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(</a:t>
            </a:r>
            <a:r>
              <a:rPr lang="zh-CN" altLang="zh-CN" sz="1200" kern="0" dirty="0">
                <a:solidFill>
                  <a:srgbClr val="FF0032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可选</a:t>
            </a:r>
            <a:r>
              <a:rPr lang="en-US" altLang="zh-CN" sz="1200" kern="0" dirty="0">
                <a:solidFill>
                  <a:srgbClr val="FF0032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)</a:t>
            </a:r>
            <a:endParaRPr lang="zh-CN" altLang="zh-CN" sz="12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12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  </a:t>
            </a:r>
            <a:r>
              <a:rPr lang="en-US" altLang="zh-CN" sz="1200" kern="0" dirty="0">
                <a:solidFill>
                  <a:srgbClr val="00C832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props:</a:t>
            </a:r>
            <a:endParaRPr lang="zh-CN" altLang="zh-CN" sz="12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12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    </a:t>
            </a:r>
            <a:r>
              <a:rPr lang="en-US" altLang="zh-CN" sz="1200" kern="0" dirty="0">
                <a:solidFill>
                  <a:srgbClr val="FF0032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#</a:t>
            </a:r>
            <a:r>
              <a:rPr lang="zh-CN" altLang="zh-CN" sz="1200" kern="0" dirty="0">
                <a:solidFill>
                  <a:srgbClr val="FF0032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是否开启</a:t>
            </a:r>
            <a:r>
              <a:rPr lang="en-US" altLang="zh-CN" sz="1200" kern="0" dirty="0">
                <a:solidFill>
                  <a:srgbClr val="FF0032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SQL</a:t>
            </a:r>
            <a:r>
              <a:rPr lang="zh-CN" altLang="zh-CN" sz="1200" kern="0" dirty="0">
                <a:solidFill>
                  <a:srgbClr val="FF0032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显示，默认值</a:t>
            </a:r>
            <a:r>
              <a:rPr lang="en-US" altLang="zh-CN" sz="1200" kern="0" dirty="0">
                <a:solidFill>
                  <a:srgbClr val="FF0032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: false</a:t>
            </a:r>
            <a:endParaRPr lang="zh-CN" altLang="zh-CN" sz="12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12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    </a:t>
            </a:r>
            <a:r>
              <a:rPr lang="en-US" altLang="zh-CN" sz="1200" kern="0" dirty="0" err="1">
                <a:solidFill>
                  <a:srgbClr val="00C832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sql.show</a:t>
            </a:r>
            <a:r>
              <a:rPr lang="en-US" altLang="zh-CN" sz="1200" kern="0" dirty="0">
                <a:solidFill>
                  <a:srgbClr val="00C832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:</a:t>
            </a:r>
            <a:r>
              <a:rPr lang="en-US" altLang="zh-CN" sz="12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sz="1200" b="1" kern="0" dirty="0">
                <a:solidFill>
                  <a:srgbClr val="094F05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true</a:t>
            </a:r>
            <a:endParaRPr lang="zh-CN" altLang="zh-CN" sz="12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1200" kern="100" dirty="0">
                <a:solidFill>
                  <a:srgbClr val="000000"/>
                </a:solidFill>
                <a:latin typeface="Menlo" panose="020B0609030804020204" pitchFamily="49" charset="0"/>
              </a:rPr>
              <a:t>    </a:t>
            </a:r>
            <a:r>
              <a:rPr lang="en-US" altLang="zh-CN" sz="1200" kern="100" dirty="0">
                <a:solidFill>
                  <a:srgbClr val="FF0032"/>
                </a:solidFill>
                <a:latin typeface="Menlo" panose="020B0609030804020204" pitchFamily="49" charset="0"/>
              </a:rPr>
              <a:t>#</a:t>
            </a:r>
            <a:r>
              <a:rPr lang="en-US" altLang="zh-CN" sz="1200" kern="100" dirty="0" err="1">
                <a:solidFill>
                  <a:srgbClr val="FF0032"/>
                </a:solidFill>
                <a:latin typeface="Menlo" panose="020B0609030804020204" pitchFamily="49" charset="0"/>
              </a:rPr>
              <a:t>executor.size</a:t>
            </a:r>
            <a:r>
              <a:rPr lang="en-US" altLang="zh-CN" sz="1200" kern="100" dirty="0">
                <a:solidFill>
                  <a:srgbClr val="FF0032"/>
                </a:solidFill>
                <a:latin typeface="Menlo" panose="020B0609030804020204" pitchFamily="49" charset="0"/>
              </a:rPr>
              <a:t>: </a:t>
            </a:r>
            <a:r>
              <a:rPr lang="zh-CN" altLang="zh-CN" sz="1200" kern="100" dirty="0">
                <a:solidFill>
                  <a:srgbClr val="FF0032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工作线程数量，默认值</a:t>
            </a:r>
            <a:r>
              <a:rPr lang="en-US" altLang="zh-CN" sz="1200" kern="100" dirty="0">
                <a:solidFill>
                  <a:srgbClr val="FF0032"/>
                </a:solidFill>
                <a:latin typeface="Menlo" panose="020B0609030804020204" pitchFamily="49" charset="0"/>
              </a:rPr>
              <a:t>: CPU</a:t>
            </a:r>
            <a:r>
              <a:rPr lang="zh-CN" altLang="zh-CN" sz="1200" kern="100" dirty="0">
                <a:solidFill>
                  <a:srgbClr val="FF0032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核数</a:t>
            </a:r>
            <a:endParaRPr lang="zh-CN" altLang="zh-CN" sz="1200" dirty="0"/>
          </a:p>
        </p:txBody>
      </p:sp>
    </p:spTree>
    <p:extLst>
      <p:ext uri="{BB962C8B-B14F-4D97-AF65-F5344CB8AC3E}">
        <p14:creationId xmlns:p14="http://schemas.microsoft.com/office/powerpoint/2010/main" val="4111916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600" b="1" dirty="0"/>
              <a:t>使用技术</a:t>
            </a:r>
            <a:endParaRPr lang="zh-CN" altLang="zh-CN" sz="36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AutoNum type="arabicPeriod"/>
            </a:pPr>
            <a:r>
              <a:rPr lang="en-US" altLang="zh-CN" sz="1800" dirty="0">
                <a:latin typeface="Kaiti SC" panose="02010600040101010101" pitchFamily="2" charset="-122"/>
                <a:ea typeface="Kaiti SC" panose="02010600040101010101" pitchFamily="2" charset="-122"/>
              </a:rPr>
              <a:t>Spring</a:t>
            </a:r>
            <a:r>
              <a:rPr lang="zh-CN" altLang="en-US" sz="1800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sz="1800" dirty="0">
                <a:latin typeface="Kaiti SC" panose="02010600040101010101" pitchFamily="2" charset="-122"/>
                <a:ea typeface="Kaiti SC" panose="02010600040101010101" pitchFamily="2" charset="-122"/>
              </a:rPr>
              <a:t>Boot</a:t>
            </a:r>
          </a:p>
          <a:p>
            <a:pPr>
              <a:buAutoNum type="arabicPeriod"/>
            </a:pPr>
            <a:r>
              <a:rPr lang="en-US" altLang="zh-CN" sz="1800" dirty="0" err="1">
                <a:latin typeface="Kaiti SC" panose="02010600040101010101" pitchFamily="2" charset="-122"/>
                <a:ea typeface="Kaiti SC" panose="02010600040101010101" pitchFamily="2" charset="-122"/>
              </a:rPr>
              <a:t>Sharding</a:t>
            </a:r>
            <a:r>
              <a:rPr lang="en-US" altLang="zh-CN" sz="1800" dirty="0">
                <a:latin typeface="Kaiti SC" panose="02010600040101010101" pitchFamily="2" charset="-122"/>
                <a:ea typeface="Kaiti SC" panose="02010600040101010101" pitchFamily="2" charset="-122"/>
              </a:rPr>
              <a:t>-JDBC</a:t>
            </a:r>
          </a:p>
          <a:p>
            <a:pPr>
              <a:buAutoNum type="arabicPeriod"/>
            </a:pPr>
            <a:r>
              <a:rPr lang="en-US" altLang="zh-CN" sz="1800" dirty="0">
                <a:latin typeface="Kaiti SC" panose="02010600040101010101" pitchFamily="2" charset="-122"/>
                <a:ea typeface="Kaiti SC" panose="02010600040101010101" pitchFamily="2" charset="-122"/>
              </a:rPr>
              <a:t>Spring</a:t>
            </a:r>
            <a:r>
              <a:rPr lang="zh-CN" altLang="en-US" sz="1800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sz="1800" dirty="0">
                <a:latin typeface="Kaiti SC" panose="02010600040101010101" pitchFamily="2" charset="-122"/>
                <a:ea typeface="Kaiti SC" panose="02010600040101010101" pitchFamily="2" charset="-122"/>
              </a:rPr>
              <a:t>Data</a:t>
            </a:r>
            <a:r>
              <a:rPr lang="zh-CN" altLang="en-US" sz="1800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sz="1800" dirty="0">
                <a:latin typeface="Kaiti SC" panose="02010600040101010101" pitchFamily="2" charset="-122"/>
                <a:ea typeface="Kaiti SC" panose="02010600040101010101" pitchFamily="2" charset="-122"/>
              </a:rPr>
              <a:t>JPA</a:t>
            </a:r>
          </a:p>
          <a:p>
            <a:pPr>
              <a:buAutoNum type="arabicPeriod"/>
            </a:pPr>
            <a:r>
              <a:rPr lang="en-US" altLang="zh-CN" sz="1800" dirty="0" err="1">
                <a:latin typeface="Kaiti SC" panose="02010600040101010101" pitchFamily="2" charset="-122"/>
                <a:ea typeface="Kaiti SC" panose="02010600040101010101" pitchFamily="2" charset="-122"/>
              </a:rPr>
              <a:t>MyBatis</a:t>
            </a:r>
            <a:r>
              <a:rPr lang="zh-CN" altLang="en-US" sz="1800" dirty="0">
                <a:latin typeface="Kaiti SC" panose="02010600040101010101" pitchFamily="2" charset="-122"/>
                <a:ea typeface="Kaiti SC" panose="02010600040101010101" pitchFamily="2" charset="-122"/>
              </a:rPr>
              <a:t>注解</a:t>
            </a:r>
            <a:endParaRPr lang="en-US" altLang="zh-CN" sz="18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>
              <a:buAutoNum type="arabicPeriod"/>
            </a:pPr>
            <a:r>
              <a:rPr lang="en-US" altLang="zh-CN" sz="1800" dirty="0">
                <a:latin typeface="Kaiti SC" panose="02010600040101010101" pitchFamily="2" charset="-122"/>
                <a:ea typeface="Kaiti SC" panose="02010600040101010101" pitchFamily="2" charset="-122"/>
              </a:rPr>
              <a:t>MySQL</a:t>
            </a:r>
            <a:r>
              <a:rPr lang="zh-CN" altLang="en-US" sz="1800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sz="1800" dirty="0">
                <a:latin typeface="Kaiti SC" panose="02010600040101010101" pitchFamily="2" charset="-122"/>
                <a:ea typeface="Kaiti SC" panose="02010600040101010101" pitchFamily="2" charset="-122"/>
              </a:rPr>
              <a:t>8.0.12</a:t>
            </a:r>
          </a:p>
          <a:p>
            <a:pPr>
              <a:buAutoNum type="arabicPeriod"/>
            </a:pPr>
            <a:r>
              <a:rPr lang="en-US" altLang="zh-CN" sz="1800" dirty="0">
                <a:latin typeface="Kaiti SC" panose="02010600040101010101" pitchFamily="2" charset="-122"/>
                <a:ea typeface="Kaiti SC" panose="02010600040101010101" pitchFamily="2" charset="-122"/>
              </a:rPr>
              <a:t>Java</a:t>
            </a:r>
            <a:r>
              <a:rPr lang="zh-CN" altLang="en-US" sz="1800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sz="1800" dirty="0">
                <a:latin typeface="Kaiti SC" panose="02010600040101010101" pitchFamily="2" charset="-122"/>
                <a:ea typeface="Kaiti SC" panose="02010600040101010101" pitchFamily="2" charset="-122"/>
              </a:rPr>
              <a:t>8</a:t>
            </a:r>
          </a:p>
          <a:p>
            <a:pPr>
              <a:buAutoNum type="arabicPeriod"/>
            </a:pPr>
            <a:r>
              <a:rPr lang="en-US" altLang="zh-CN" sz="1800" dirty="0">
                <a:latin typeface="Kaiti SC" panose="02010600040101010101" pitchFamily="2" charset="-122"/>
                <a:ea typeface="Kaiti SC" panose="02010600040101010101" pitchFamily="2" charset="-122"/>
              </a:rPr>
              <a:t>Druid</a:t>
            </a:r>
          </a:p>
          <a:p>
            <a:pPr>
              <a:buAutoNum type="arabicPeriod"/>
            </a:pPr>
            <a:r>
              <a:rPr lang="en-US" altLang="zh-CN" sz="1800" dirty="0" err="1">
                <a:latin typeface="Kaiti SC" panose="02010600040101010101" pitchFamily="2" charset="-122"/>
                <a:ea typeface="Kaiti SC" panose="02010600040101010101" pitchFamily="2" charset="-122"/>
              </a:rPr>
              <a:t>Yaml</a:t>
            </a:r>
            <a:endParaRPr lang="en-US" altLang="zh-CN" sz="18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>
              <a:buAutoNum type="arabicPeriod"/>
            </a:pPr>
            <a:r>
              <a:rPr lang="en-US" altLang="zh-CN" sz="1800" dirty="0" err="1">
                <a:latin typeface="Kaiti SC" panose="02010600040101010101" pitchFamily="2" charset="-122"/>
                <a:ea typeface="Kaiti SC" panose="02010600040101010101" pitchFamily="2" charset="-122"/>
              </a:rPr>
              <a:t>Logback</a:t>
            </a:r>
            <a:endParaRPr lang="en-US" altLang="zh-CN" sz="18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>
              <a:buAutoNum type="arabicPeriod"/>
            </a:pPr>
            <a:endParaRPr lang="en-US" altLang="zh-CN" sz="18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>
              <a:buAutoNum type="arabicPeriod"/>
            </a:pPr>
            <a:endParaRPr lang="en-US" altLang="zh-CN" sz="18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>
              <a:buAutoNum type="arabicPeriod"/>
            </a:pPr>
            <a:endParaRPr lang="en-US" altLang="zh-CN" sz="18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 marL="0" indent="0">
              <a:buNone/>
            </a:pPr>
            <a:r>
              <a:rPr lang="en-US" altLang="zh-CN" sz="1800" dirty="0">
                <a:solidFill>
                  <a:srgbClr val="C00000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[</a:t>
            </a:r>
            <a:r>
              <a:rPr lang="zh-CN" altLang="en-US" sz="1800" dirty="0">
                <a:solidFill>
                  <a:srgbClr val="C00000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提供每个视频的源码下载</a:t>
            </a:r>
            <a:r>
              <a:rPr lang="en-US" altLang="zh-CN" sz="1800" dirty="0">
                <a:solidFill>
                  <a:srgbClr val="C00000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98583362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zh-CN" b="1" dirty="0"/>
              <a:t>二、编码测试</a:t>
            </a:r>
            <a:endParaRPr lang="zh-CN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CN" sz="1200" kern="0" dirty="0" err="1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DataSource</a:t>
            </a:r>
            <a:r>
              <a:rPr lang="en-US" altLang="zh-CN" sz="12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sz="1200" kern="0" dirty="0" err="1">
                <a:solidFill>
                  <a:srgbClr val="6A3E3E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dataSource</a:t>
            </a:r>
            <a:r>
              <a:rPr lang="en-US" altLang="zh-CN" sz="12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 = </a:t>
            </a:r>
            <a:r>
              <a:rPr lang="en-US" altLang="zh-CN" sz="1200" kern="0" dirty="0" err="1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YamlShardingDataSourceFactory.</a:t>
            </a:r>
            <a:r>
              <a:rPr lang="en-US" altLang="zh-CN" sz="1200" i="1" kern="0" dirty="0" err="1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createDataSource</a:t>
            </a:r>
            <a:r>
              <a:rPr lang="en-US" altLang="zh-CN" sz="12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(</a:t>
            </a:r>
            <a:r>
              <a:rPr lang="en-US" altLang="zh-CN" sz="1200" b="1" kern="0" dirty="0">
                <a:solidFill>
                  <a:srgbClr val="7F0055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new</a:t>
            </a:r>
            <a:r>
              <a:rPr lang="en-US" altLang="zh-CN" sz="12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 File(Test2.</a:t>
            </a:r>
            <a:r>
              <a:rPr lang="en-US" altLang="zh-CN" sz="1200" b="1" kern="0" dirty="0">
                <a:solidFill>
                  <a:srgbClr val="7F0055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class</a:t>
            </a:r>
            <a:r>
              <a:rPr lang="en-US" altLang="zh-CN" sz="12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.getResource(</a:t>
            </a:r>
            <a:r>
              <a:rPr lang="en-US" altLang="zh-CN" sz="1200" kern="0" dirty="0">
                <a:solidFill>
                  <a:srgbClr val="2A00FF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"/</a:t>
            </a:r>
            <a:r>
              <a:rPr lang="en-US" altLang="zh-CN" sz="1200" kern="0" dirty="0" err="1">
                <a:solidFill>
                  <a:srgbClr val="2A00FF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sharding.yaml</a:t>
            </a:r>
            <a:r>
              <a:rPr lang="en-US" altLang="zh-CN" sz="1200" kern="0" dirty="0">
                <a:solidFill>
                  <a:srgbClr val="2A00FF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"</a:t>
            </a:r>
            <a:r>
              <a:rPr lang="en-US" altLang="zh-CN" sz="12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).</a:t>
            </a:r>
            <a:r>
              <a:rPr lang="en-US" altLang="zh-CN" sz="1200" kern="0" dirty="0" err="1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getFile</a:t>
            </a:r>
            <a:r>
              <a:rPr lang="en-US" altLang="zh-CN" sz="12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()));</a:t>
            </a:r>
            <a:endParaRPr lang="zh-CN" altLang="zh-CN" sz="12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12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		</a:t>
            </a:r>
            <a:endParaRPr lang="zh-CN" altLang="zh-CN" sz="12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12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		</a:t>
            </a:r>
            <a:r>
              <a:rPr lang="en-US" altLang="zh-CN" sz="1200" kern="0" dirty="0">
                <a:solidFill>
                  <a:srgbClr val="3F7F5F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//</a:t>
            </a:r>
            <a:r>
              <a:rPr lang="zh-CN" altLang="zh-CN" sz="1200" kern="0" dirty="0">
                <a:solidFill>
                  <a:srgbClr val="3F7F5F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会插入到</a:t>
            </a:r>
            <a:r>
              <a:rPr lang="en-US" altLang="zh-CN" sz="1200" kern="0" dirty="0">
                <a:solidFill>
                  <a:srgbClr val="3F7F5F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ds_0</a:t>
            </a:r>
            <a:r>
              <a:rPr lang="zh-CN" altLang="zh-CN" sz="1200" kern="0" dirty="0">
                <a:solidFill>
                  <a:srgbClr val="3F7F5F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的</a:t>
            </a:r>
            <a:r>
              <a:rPr lang="en-US" altLang="zh-CN" sz="1200" kern="0" dirty="0">
                <a:solidFill>
                  <a:srgbClr val="3F7F5F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t_order_0</a:t>
            </a:r>
            <a:r>
              <a:rPr lang="zh-CN" altLang="zh-CN" sz="1200" kern="0" dirty="0">
                <a:solidFill>
                  <a:srgbClr val="3F7F5F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表中</a:t>
            </a:r>
            <a:r>
              <a:rPr lang="en-US" altLang="zh-CN" sz="1200" kern="0" dirty="0">
                <a:solidFill>
                  <a:srgbClr val="3F7F5F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.</a:t>
            </a:r>
            <a:endParaRPr lang="zh-CN" altLang="zh-CN" sz="12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12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String </a:t>
            </a:r>
            <a:r>
              <a:rPr lang="en-US" altLang="zh-CN" sz="1200" kern="0" dirty="0" err="1">
                <a:solidFill>
                  <a:srgbClr val="6A3E3E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sql</a:t>
            </a:r>
            <a:r>
              <a:rPr lang="en-US" altLang="zh-CN" sz="12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 = </a:t>
            </a:r>
            <a:r>
              <a:rPr lang="en-US" altLang="zh-CN" sz="1200" kern="0" dirty="0">
                <a:solidFill>
                  <a:srgbClr val="2A00FF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"INSERT INTO </a:t>
            </a:r>
            <a:r>
              <a:rPr lang="en-US" altLang="zh-CN" sz="1200" kern="0" dirty="0" err="1">
                <a:solidFill>
                  <a:srgbClr val="2A00FF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t_order</a:t>
            </a:r>
            <a:r>
              <a:rPr lang="en-US" altLang="zh-CN" sz="1200" kern="0" dirty="0">
                <a:solidFill>
                  <a:srgbClr val="2A00FF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(</a:t>
            </a:r>
            <a:r>
              <a:rPr lang="en-US" altLang="zh-CN" sz="1200" kern="0" dirty="0" err="1">
                <a:solidFill>
                  <a:srgbClr val="2A00FF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user_id,status</a:t>
            </a:r>
            <a:r>
              <a:rPr lang="en-US" altLang="zh-CN" sz="1200" kern="0" dirty="0">
                <a:solidFill>
                  <a:srgbClr val="2A00FF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) values (1000,'insert_yaml-java-1000')"</a:t>
            </a:r>
            <a:r>
              <a:rPr lang="en-US" altLang="zh-CN" sz="12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;</a:t>
            </a:r>
            <a:endParaRPr lang="zh-CN" altLang="zh-CN" sz="12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12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Connection </a:t>
            </a:r>
            <a:r>
              <a:rPr lang="en-US" altLang="zh-CN" sz="1200" kern="0" dirty="0">
                <a:solidFill>
                  <a:srgbClr val="6A3E3E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conn</a:t>
            </a:r>
            <a:r>
              <a:rPr lang="en-US" altLang="zh-CN" sz="12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 = </a:t>
            </a:r>
            <a:r>
              <a:rPr lang="en-US" altLang="zh-CN" sz="1200" kern="0" dirty="0" err="1">
                <a:solidFill>
                  <a:srgbClr val="6A3E3E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dataSource</a:t>
            </a:r>
            <a:r>
              <a:rPr lang="en-US" altLang="zh-CN" sz="1200" kern="0" dirty="0" err="1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.getConnection</a:t>
            </a:r>
            <a:r>
              <a:rPr lang="en-US" altLang="zh-CN" sz="12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();</a:t>
            </a:r>
            <a:endParaRPr lang="zh-CN" altLang="zh-CN" sz="12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1200" kern="0" dirty="0" err="1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PreparedStatement</a:t>
            </a:r>
            <a:r>
              <a:rPr lang="en-US" altLang="zh-CN" sz="12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sz="1200" kern="0" dirty="0" err="1">
                <a:solidFill>
                  <a:srgbClr val="6A3E3E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preparedStatement</a:t>
            </a:r>
            <a:r>
              <a:rPr lang="en-US" altLang="zh-CN" sz="12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 = </a:t>
            </a:r>
            <a:r>
              <a:rPr lang="en-US" altLang="zh-CN" sz="1200" kern="0" dirty="0" err="1">
                <a:solidFill>
                  <a:srgbClr val="6A3E3E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conn</a:t>
            </a:r>
            <a:r>
              <a:rPr lang="en-US" altLang="zh-CN" sz="1200" kern="0" dirty="0" err="1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.prepareStatement</a:t>
            </a:r>
            <a:r>
              <a:rPr lang="en-US" altLang="zh-CN" sz="12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(</a:t>
            </a:r>
            <a:r>
              <a:rPr lang="en-US" altLang="zh-CN" sz="1200" kern="0" dirty="0" err="1">
                <a:solidFill>
                  <a:srgbClr val="6A3E3E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sql</a:t>
            </a:r>
            <a:r>
              <a:rPr lang="en-US" altLang="zh-CN" sz="12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);</a:t>
            </a:r>
            <a:endParaRPr lang="zh-CN" altLang="zh-CN" sz="12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1200" kern="0" dirty="0" err="1">
                <a:solidFill>
                  <a:srgbClr val="6A3E3E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preparedStatement</a:t>
            </a:r>
            <a:r>
              <a:rPr lang="en-US" altLang="zh-CN" sz="1200" kern="0" dirty="0" err="1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.execute</a:t>
            </a:r>
            <a:r>
              <a:rPr lang="en-US" altLang="zh-CN" sz="12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();</a:t>
            </a:r>
            <a:endParaRPr lang="zh-CN" altLang="zh-CN" sz="12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12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        </a:t>
            </a:r>
            <a:endParaRPr lang="zh-CN" altLang="zh-CN" sz="12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12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        </a:t>
            </a:r>
            <a:r>
              <a:rPr lang="en-US" altLang="zh-CN" sz="1200" kern="0" dirty="0">
                <a:solidFill>
                  <a:srgbClr val="3F7F5F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//</a:t>
            </a:r>
            <a:r>
              <a:rPr lang="zh-CN" altLang="zh-CN" sz="1200" kern="0" dirty="0">
                <a:solidFill>
                  <a:srgbClr val="3F7F5F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会插入到</a:t>
            </a:r>
            <a:r>
              <a:rPr lang="en-US" altLang="zh-CN" sz="1200" kern="0" dirty="0">
                <a:solidFill>
                  <a:srgbClr val="3F7F5F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ds_1</a:t>
            </a:r>
            <a:r>
              <a:rPr lang="zh-CN" altLang="zh-CN" sz="1200" kern="0" dirty="0">
                <a:solidFill>
                  <a:srgbClr val="3F7F5F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的</a:t>
            </a:r>
            <a:r>
              <a:rPr lang="en-US" altLang="zh-CN" sz="1200" kern="0" dirty="0">
                <a:solidFill>
                  <a:srgbClr val="3F7F5F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t_order_0</a:t>
            </a:r>
            <a:r>
              <a:rPr lang="zh-CN" altLang="zh-CN" sz="1200" kern="0" dirty="0">
                <a:solidFill>
                  <a:srgbClr val="3F7F5F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表中</a:t>
            </a:r>
            <a:r>
              <a:rPr lang="en-US" altLang="zh-CN" sz="1200" kern="0" dirty="0">
                <a:solidFill>
                  <a:srgbClr val="3F7F5F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.</a:t>
            </a:r>
            <a:endParaRPr lang="zh-CN" altLang="zh-CN" sz="12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1200" kern="0" dirty="0" err="1">
                <a:solidFill>
                  <a:srgbClr val="6A3E3E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sql</a:t>
            </a:r>
            <a:r>
              <a:rPr lang="en-US" altLang="zh-CN" sz="12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 = </a:t>
            </a:r>
            <a:r>
              <a:rPr lang="en-US" altLang="zh-CN" sz="1200" kern="0" dirty="0">
                <a:solidFill>
                  <a:srgbClr val="2A00FF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"INSERT INTO </a:t>
            </a:r>
            <a:r>
              <a:rPr lang="en-US" altLang="zh-CN" sz="1200" kern="0" dirty="0" err="1">
                <a:solidFill>
                  <a:srgbClr val="2A00FF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t_order</a:t>
            </a:r>
            <a:r>
              <a:rPr lang="en-US" altLang="zh-CN" sz="1200" kern="0" dirty="0">
                <a:solidFill>
                  <a:srgbClr val="2A00FF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(</a:t>
            </a:r>
            <a:r>
              <a:rPr lang="en-US" altLang="zh-CN" sz="1200" kern="0" dirty="0" err="1">
                <a:solidFill>
                  <a:srgbClr val="2A00FF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user_id,status</a:t>
            </a:r>
            <a:r>
              <a:rPr lang="en-US" altLang="zh-CN" sz="1200" kern="0" dirty="0">
                <a:solidFill>
                  <a:srgbClr val="2A00FF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) values (1001,'insert_yaml-java-1001')"</a:t>
            </a:r>
            <a:r>
              <a:rPr lang="en-US" altLang="zh-CN" sz="12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;</a:t>
            </a:r>
            <a:endParaRPr lang="zh-CN" altLang="zh-CN" sz="12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12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		</a:t>
            </a:r>
            <a:r>
              <a:rPr lang="en-US" altLang="zh-CN" sz="1200" kern="0" dirty="0">
                <a:solidFill>
                  <a:srgbClr val="6A3E3E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conn</a:t>
            </a:r>
            <a:r>
              <a:rPr lang="en-US" altLang="zh-CN" sz="12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 = </a:t>
            </a:r>
            <a:r>
              <a:rPr lang="en-US" altLang="zh-CN" sz="1200" kern="0" dirty="0" err="1">
                <a:solidFill>
                  <a:srgbClr val="6A3E3E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dataSource</a:t>
            </a:r>
            <a:r>
              <a:rPr lang="en-US" altLang="zh-CN" sz="1200" kern="0" dirty="0" err="1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.getConnection</a:t>
            </a:r>
            <a:r>
              <a:rPr lang="en-US" altLang="zh-CN" sz="12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();</a:t>
            </a:r>
            <a:endParaRPr lang="zh-CN" altLang="zh-CN" sz="12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1200" kern="0" dirty="0" err="1">
                <a:solidFill>
                  <a:srgbClr val="6A3E3E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preparedStatement</a:t>
            </a:r>
            <a:r>
              <a:rPr lang="en-US" altLang="zh-CN" sz="12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 = </a:t>
            </a:r>
            <a:r>
              <a:rPr lang="en-US" altLang="zh-CN" sz="1200" kern="0" dirty="0" err="1">
                <a:solidFill>
                  <a:srgbClr val="6A3E3E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conn</a:t>
            </a:r>
            <a:r>
              <a:rPr lang="en-US" altLang="zh-CN" sz="1200" kern="0" dirty="0" err="1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.prepareStatement</a:t>
            </a:r>
            <a:r>
              <a:rPr lang="en-US" altLang="zh-CN" sz="12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(</a:t>
            </a:r>
            <a:r>
              <a:rPr lang="en-US" altLang="zh-CN" sz="1200" kern="0" dirty="0" err="1">
                <a:solidFill>
                  <a:srgbClr val="6A3E3E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sql</a:t>
            </a:r>
            <a:r>
              <a:rPr lang="en-US" altLang="zh-CN" sz="12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);</a:t>
            </a:r>
            <a:endParaRPr lang="zh-CN" altLang="zh-CN" sz="12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1200" kern="0" dirty="0" err="1">
                <a:solidFill>
                  <a:srgbClr val="6A3E3E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preparedStatement</a:t>
            </a:r>
            <a:r>
              <a:rPr lang="en-US" altLang="zh-CN" sz="1200" kern="0" dirty="0" err="1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.execute</a:t>
            </a:r>
            <a:r>
              <a:rPr lang="en-US" altLang="zh-CN" sz="12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();</a:t>
            </a:r>
            <a:endParaRPr lang="zh-CN" altLang="zh-CN" sz="12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12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        </a:t>
            </a:r>
            <a:endParaRPr lang="zh-CN" altLang="zh-CN" sz="12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1200" kern="0" dirty="0" err="1">
                <a:solidFill>
                  <a:srgbClr val="6A3E3E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preparedStatement</a:t>
            </a:r>
            <a:r>
              <a:rPr lang="en-US" altLang="zh-CN" sz="1200" kern="0" dirty="0" err="1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.close</a:t>
            </a:r>
            <a:r>
              <a:rPr lang="en-US" altLang="zh-CN" sz="12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();</a:t>
            </a:r>
            <a:endParaRPr lang="zh-CN" altLang="zh-CN" sz="12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1200" kern="0" dirty="0" err="1">
                <a:solidFill>
                  <a:srgbClr val="6A3E3E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conn</a:t>
            </a:r>
            <a:r>
              <a:rPr lang="en-US" altLang="zh-CN" sz="1200" kern="0" dirty="0" err="1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.close</a:t>
            </a:r>
            <a:r>
              <a:rPr lang="en-US" altLang="zh-CN" sz="12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();</a:t>
            </a:r>
            <a:endParaRPr lang="zh-CN" altLang="zh-CN" sz="12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zh-CN" altLang="zh-CN" sz="12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559767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err="1">
                <a:latin typeface="微软雅黑" pitchFamily="34" charset="-122"/>
                <a:ea typeface="微软雅黑" pitchFamily="34" charset="-122"/>
              </a:rPr>
              <a:t>SpringBoot+ShardingJDBC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US" altLang="zh-CN" sz="2800" dirty="0"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2800" dirty="0">
                <a:latin typeface="微软雅黑" pitchFamily="34" charset="-122"/>
                <a:ea typeface="微软雅黑" pitchFamily="34" charset="-122"/>
              </a:rPr>
              <a:t>讲师：</a:t>
            </a:r>
            <a:r>
              <a:rPr lang="en-US" altLang="zh-CN" sz="2800" dirty="0">
                <a:latin typeface="微软雅黑" pitchFamily="34" charset="-122"/>
                <a:ea typeface="微软雅黑" pitchFamily="34" charset="-122"/>
              </a:rPr>
              <a:t>Andy</a:t>
            </a:r>
          </a:p>
          <a:p>
            <a:endParaRPr lang="en-US" altLang="zh-CN" sz="2800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1430996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" altLang="zh-CN" b="1" dirty="0" err="1"/>
              <a:t>SpringBoot+jpa</a:t>
            </a:r>
            <a:r>
              <a:rPr lang="zh-CN" altLang="en-US" b="1" dirty="0"/>
              <a:t>使用</a:t>
            </a:r>
            <a:r>
              <a:rPr lang="en" altLang="zh-CN" b="1" dirty="0" err="1"/>
              <a:t>sharding-jdbc</a:t>
            </a:r>
            <a:endParaRPr lang="zh-CN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zh-CN" dirty="0"/>
              <a:t>在</a:t>
            </a:r>
            <a:r>
              <a:rPr lang="en-US" altLang="zh-CN" dirty="0"/>
              <a:t>Spring Boot</a:t>
            </a:r>
            <a:r>
              <a:rPr lang="zh-CN" altLang="zh-CN" dirty="0"/>
              <a:t>中使用</a:t>
            </a:r>
            <a:r>
              <a:rPr lang="en-US" altLang="zh-CN" dirty="0" err="1"/>
              <a:t>sharding-jdbc</a:t>
            </a:r>
            <a:r>
              <a:rPr lang="zh-CN" altLang="zh-CN" dirty="0"/>
              <a:t>的话，主要是通过配置的方式进行操作的，相对通过代码直接使用的方式还是会简单很多的。</a:t>
            </a:r>
          </a:p>
        </p:txBody>
      </p:sp>
    </p:spTree>
    <p:extLst>
      <p:ext uri="{BB962C8B-B14F-4D97-AF65-F5344CB8AC3E}">
        <p14:creationId xmlns:p14="http://schemas.microsoft.com/office/powerpoint/2010/main" val="320857980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zh-CN" b="1" dirty="0"/>
              <a:t>一、</a:t>
            </a:r>
            <a:r>
              <a:rPr lang="en-US" altLang="zh-CN" b="1" dirty="0" err="1"/>
              <a:t>SpringBoot</a:t>
            </a:r>
            <a:r>
              <a:rPr lang="en-US" altLang="zh-CN" b="1" dirty="0"/>
              <a:t> </a:t>
            </a:r>
            <a:r>
              <a:rPr lang="zh-CN" altLang="zh-CN" b="1" dirty="0"/>
              <a:t>集成</a:t>
            </a:r>
            <a:r>
              <a:rPr lang="en-US" altLang="zh-CN" b="1" dirty="0"/>
              <a:t>Spring data </a:t>
            </a:r>
            <a:r>
              <a:rPr lang="en-US" altLang="zh-CN" b="1" dirty="0" err="1"/>
              <a:t>jpa</a:t>
            </a:r>
            <a:endParaRPr lang="zh-CN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spcBef>
                <a:spcPts val="1125"/>
              </a:spcBef>
              <a:spcAft>
                <a:spcPts val="1125"/>
              </a:spcAft>
              <a:buNone/>
            </a:pPr>
            <a:r>
              <a:rPr lang="en-US" altLang="zh-CN" b="1" dirty="0">
                <a:solidFill>
                  <a:srgbClr val="404040"/>
                </a:solidFill>
                <a:latin typeface="微软雅黑" panose="020B0503020204020204" pitchFamily="34" charset="-122"/>
                <a:cs typeface="宋体" panose="02010600030101010101" pitchFamily="2" charset="-122"/>
              </a:rPr>
              <a:t>1</a:t>
            </a:r>
            <a:r>
              <a:rPr lang="en-US" altLang="zh-CN" sz="2400" b="1" dirty="0">
                <a:solidFill>
                  <a:srgbClr val="404040"/>
                </a:solidFill>
                <a:latin typeface="微软雅黑" panose="020B0503020204020204" pitchFamily="34" charset="-122"/>
                <a:cs typeface="宋体" panose="02010600030101010101" pitchFamily="2" charset="-122"/>
              </a:rPr>
              <a:t>.1 </a:t>
            </a:r>
            <a:r>
              <a:rPr lang="zh-CN" altLang="zh-CN" sz="2400" b="1" dirty="0">
                <a:solidFill>
                  <a:srgbClr val="40404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新建</a:t>
            </a:r>
            <a:r>
              <a:rPr lang="en-US" altLang="zh-CN" sz="2400" b="1" dirty="0">
                <a:solidFill>
                  <a:srgbClr val="40404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maven</a:t>
            </a:r>
            <a:r>
              <a:rPr lang="zh-CN" altLang="zh-CN" sz="2400" b="1" dirty="0">
                <a:solidFill>
                  <a:srgbClr val="40404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工程</a:t>
            </a:r>
            <a:endParaRPr lang="zh-CN" altLang="zh-CN" sz="2400" dirty="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spcBef>
                <a:spcPts val="1125"/>
              </a:spcBef>
              <a:spcAft>
                <a:spcPts val="1125"/>
              </a:spcAft>
              <a:buNone/>
            </a:pPr>
            <a:r>
              <a:rPr lang="en-US" altLang="zh-CN" sz="2400" dirty="0">
                <a:solidFill>
                  <a:srgbClr val="404040"/>
                </a:solidFill>
                <a:latin typeface="微软雅黑" panose="020B0503020204020204" pitchFamily="34" charset="-122"/>
                <a:cs typeface="宋体" panose="02010600030101010101" pitchFamily="2" charset="-122"/>
              </a:rPr>
              <a:t>	</a:t>
            </a:r>
            <a:r>
              <a:rPr lang="zh-CN" altLang="zh-CN" sz="2400" dirty="0">
                <a:solidFill>
                  <a:srgbClr val="40404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新建工程，取名为：</a:t>
            </a:r>
            <a:r>
              <a:rPr lang="en-US" altLang="zh-CN" sz="2400" dirty="0" err="1">
                <a:solidFill>
                  <a:srgbClr val="40404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sharding-jdbc-springboot-jpa</a:t>
            </a:r>
            <a:endParaRPr lang="zh-CN" altLang="zh-CN" sz="2400" dirty="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spcBef>
                <a:spcPts val="1125"/>
              </a:spcBef>
              <a:spcAft>
                <a:spcPts val="1125"/>
              </a:spcAft>
              <a:buNone/>
            </a:pPr>
            <a:r>
              <a:rPr lang="en-US" altLang="zh-CN" sz="2400" b="1" dirty="0">
                <a:solidFill>
                  <a:srgbClr val="404040"/>
                </a:solidFill>
                <a:latin typeface="微软雅黑" panose="020B0503020204020204" pitchFamily="34" charset="-122"/>
                <a:cs typeface="宋体" panose="02010600030101010101" pitchFamily="2" charset="-122"/>
              </a:rPr>
              <a:t>1.2 </a:t>
            </a:r>
            <a:r>
              <a:rPr lang="zh-CN" altLang="zh-CN" sz="2400" b="1" dirty="0">
                <a:solidFill>
                  <a:srgbClr val="40404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添加依赖</a:t>
            </a:r>
            <a:endParaRPr lang="zh-CN" altLang="zh-CN" sz="2400" dirty="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400" kern="100" dirty="0">
                <a:solidFill>
                  <a:srgbClr val="404040"/>
                </a:solidFill>
                <a:latin typeface="微软雅黑" panose="020B0503020204020204" pitchFamily="34" charset="-122"/>
                <a:cs typeface="Times New Roman" panose="02020603050405020304" pitchFamily="18" charset="0"/>
              </a:rPr>
              <a:t>	</a:t>
            </a:r>
            <a:r>
              <a:rPr lang="zh-CN" altLang="zh-CN" sz="2400" kern="100" dirty="0">
                <a:solidFill>
                  <a:srgbClr val="404040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这里我们使用</a:t>
            </a:r>
            <a:r>
              <a:rPr lang="en-US" altLang="zh-CN" sz="2400" kern="100" dirty="0">
                <a:solidFill>
                  <a:srgbClr val="404040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STS</a:t>
            </a:r>
            <a:r>
              <a:rPr lang="zh-CN" altLang="zh-CN" sz="2400" kern="100" dirty="0">
                <a:solidFill>
                  <a:srgbClr val="404040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进行构建项目，选择</a:t>
            </a:r>
            <a:r>
              <a:rPr lang="en-US" altLang="zh-CN" sz="2400" kern="100" dirty="0">
                <a:solidFill>
                  <a:srgbClr val="404040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web</a:t>
            </a:r>
            <a:r>
              <a:rPr lang="zh-CN" altLang="zh-CN" sz="2400" kern="100" dirty="0">
                <a:solidFill>
                  <a:srgbClr val="404040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sz="2400" kern="100" dirty="0" err="1">
                <a:solidFill>
                  <a:srgbClr val="404040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jpa</a:t>
            </a:r>
            <a:r>
              <a:rPr lang="zh-CN" altLang="zh-CN" sz="2400" kern="100" dirty="0">
                <a:solidFill>
                  <a:srgbClr val="404040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sz="2400" kern="100" dirty="0" err="1">
                <a:solidFill>
                  <a:srgbClr val="404040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mysql</a:t>
            </a:r>
            <a:r>
              <a:rPr lang="zh-CN" altLang="zh-CN" sz="2400" kern="100" dirty="0">
                <a:solidFill>
                  <a:srgbClr val="404040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，自动生成的</a:t>
            </a:r>
            <a:r>
              <a:rPr lang="en-US" altLang="zh-CN" sz="2400" kern="100" dirty="0" err="1">
                <a:solidFill>
                  <a:srgbClr val="404040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pom.xml</a:t>
            </a:r>
            <a:r>
              <a:rPr lang="zh-CN" altLang="zh-CN" sz="2400" kern="100" dirty="0">
                <a:solidFill>
                  <a:srgbClr val="404040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文</a:t>
            </a:r>
            <a:endParaRPr lang="zh-CN" altLang="zh-CN" sz="2400" dirty="0"/>
          </a:p>
        </p:txBody>
      </p:sp>
    </p:spTree>
    <p:extLst>
      <p:ext uri="{BB962C8B-B14F-4D97-AF65-F5344CB8AC3E}">
        <p14:creationId xmlns:p14="http://schemas.microsoft.com/office/powerpoint/2010/main" val="94822059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zh-CN" b="1" dirty="0"/>
              <a:t>一、</a:t>
            </a:r>
            <a:r>
              <a:rPr lang="en-US" altLang="zh-CN" b="1" dirty="0" err="1"/>
              <a:t>SpringBoot</a:t>
            </a:r>
            <a:r>
              <a:rPr lang="en-US" altLang="zh-CN" b="1" dirty="0"/>
              <a:t> </a:t>
            </a:r>
            <a:r>
              <a:rPr lang="zh-CN" altLang="zh-CN" b="1" dirty="0"/>
              <a:t>集成</a:t>
            </a:r>
            <a:r>
              <a:rPr lang="en-US" altLang="zh-CN" b="1" dirty="0"/>
              <a:t>Spring data </a:t>
            </a:r>
            <a:r>
              <a:rPr lang="en-US" altLang="zh-CN" b="1" dirty="0" err="1"/>
              <a:t>jpa</a:t>
            </a:r>
            <a:endParaRPr lang="zh-CN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lnSpc>
                <a:spcPct val="150000"/>
              </a:lnSpc>
              <a:spcBef>
                <a:spcPts val="1125"/>
              </a:spcBef>
              <a:spcAft>
                <a:spcPts val="1125"/>
              </a:spcAft>
              <a:buNone/>
            </a:pPr>
            <a:r>
              <a:rPr lang="en-US" altLang="zh-CN" b="1" dirty="0">
                <a:solidFill>
                  <a:srgbClr val="404040"/>
                </a:solidFill>
                <a:latin typeface="微软雅黑" panose="020B0503020204020204" pitchFamily="34" charset="-122"/>
                <a:cs typeface="宋体" panose="02010600030101010101" pitchFamily="2" charset="-122"/>
              </a:rPr>
              <a:t>1.3 </a:t>
            </a:r>
            <a:r>
              <a:rPr lang="zh-CN" altLang="zh-CN" b="1" dirty="0">
                <a:solidFill>
                  <a:srgbClr val="40404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创建实体类</a:t>
            </a:r>
            <a:r>
              <a:rPr lang="en-US" altLang="zh-CN" b="1" dirty="0" err="1">
                <a:solidFill>
                  <a:srgbClr val="40404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OrderInfo</a:t>
            </a:r>
            <a:endParaRPr lang="en-US" altLang="zh-CN" sz="4000" b="1" dirty="0">
              <a:solidFill>
                <a:srgbClr val="404040"/>
              </a:solidFill>
              <a:latin typeface="宋体" panose="02010600030101010101" pitchFamily="2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dirty="0"/>
              <a:t>@Entity</a:t>
            </a:r>
            <a:endParaRPr lang="en-US" altLang="zh-CN" b="1" kern="0" dirty="0">
              <a:solidFill>
                <a:srgbClr val="7F0055"/>
              </a:solidFill>
              <a:latin typeface="Menlo" panose="020B0609030804020204" pitchFamily="49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b="1" kern="0" dirty="0">
                <a:solidFill>
                  <a:srgbClr val="7F0055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public</a:t>
            </a:r>
            <a:r>
              <a:rPr lang="en-US" altLang="zh-CN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b="1" kern="0" dirty="0">
                <a:solidFill>
                  <a:srgbClr val="7F0055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class</a:t>
            </a:r>
            <a:r>
              <a:rPr lang="en-US" altLang="zh-CN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kern="0" dirty="0" err="1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OrderInfo</a:t>
            </a:r>
            <a:r>
              <a:rPr lang="en-US" altLang="zh-CN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 {</a:t>
            </a:r>
            <a:endParaRPr lang="zh-CN" altLang="zh-CN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	</a:t>
            </a:r>
            <a:r>
              <a:rPr lang="en-US" altLang="zh-CN" kern="0" dirty="0">
                <a:solidFill>
                  <a:srgbClr val="646464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@Id</a:t>
            </a:r>
            <a:r>
              <a:rPr lang="en-US" altLang="zh-CN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kern="0" dirty="0">
                <a:solidFill>
                  <a:srgbClr val="646464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@</a:t>
            </a:r>
            <a:r>
              <a:rPr lang="en-US" altLang="zh-CN" kern="0" dirty="0" err="1">
                <a:solidFill>
                  <a:srgbClr val="646464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GeneratedValue</a:t>
            </a:r>
            <a:r>
              <a:rPr lang="en-US" altLang="zh-CN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(strategy=</a:t>
            </a:r>
            <a:r>
              <a:rPr lang="en-US" altLang="zh-CN" kern="0" dirty="0" err="1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GenerationType.</a:t>
            </a:r>
            <a:r>
              <a:rPr lang="en-US" altLang="zh-CN" b="1" i="1" kern="0" dirty="0" err="1">
                <a:solidFill>
                  <a:srgbClr val="0000C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IDENTITY</a:t>
            </a:r>
            <a:r>
              <a:rPr lang="en-US" altLang="zh-CN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)</a:t>
            </a:r>
            <a:endParaRPr lang="zh-CN" altLang="zh-CN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	</a:t>
            </a:r>
            <a:r>
              <a:rPr lang="en-US" altLang="zh-CN" b="1" kern="0" dirty="0">
                <a:solidFill>
                  <a:srgbClr val="7F0055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private</a:t>
            </a:r>
            <a:r>
              <a:rPr lang="en-US" altLang="zh-CN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b="1" kern="0" dirty="0">
                <a:solidFill>
                  <a:srgbClr val="7F0055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long</a:t>
            </a:r>
            <a:r>
              <a:rPr lang="en-US" altLang="zh-CN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kern="0" dirty="0" err="1">
                <a:solidFill>
                  <a:srgbClr val="0000C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oid</a:t>
            </a:r>
            <a:r>
              <a:rPr lang="en-US" altLang="zh-CN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;</a:t>
            </a:r>
            <a:endParaRPr lang="zh-CN" altLang="zh-CN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	</a:t>
            </a:r>
            <a:r>
              <a:rPr lang="en-US" altLang="zh-CN" b="1" kern="0" dirty="0">
                <a:solidFill>
                  <a:srgbClr val="7F0055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private</a:t>
            </a:r>
            <a:r>
              <a:rPr lang="en-US" altLang="zh-CN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b="1" kern="0" dirty="0">
                <a:solidFill>
                  <a:srgbClr val="7F0055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long</a:t>
            </a:r>
            <a:r>
              <a:rPr lang="en-US" altLang="zh-CN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kern="0" dirty="0" err="1">
                <a:solidFill>
                  <a:srgbClr val="0000C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uid</a:t>
            </a:r>
            <a:r>
              <a:rPr lang="en-US" altLang="zh-CN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;</a:t>
            </a:r>
            <a:endParaRPr lang="zh-CN" altLang="zh-CN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	</a:t>
            </a:r>
            <a:r>
              <a:rPr lang="en-US" altLang="zh-CN" b="1" kern="0" dirty="0">
                <a:solidFill>
                  <a:srgbClr val="7F0055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private</a:t>
            </a:r>
            <a:r>
              <a:rPr lang="en-US" altLang="zh-CN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 String </a:t>
            </a:r>
            <a:r>
              <a:rPr lang="en-US" altLang="zh-CN" kern="0" dirty="0">
                <a:solidFill>
                  <a:srgbClr val="0000C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status</a:t>
            </a:r>
            <a:r>
              <a:rPr lang="en-US" altLang="zh-CN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;</a:t>
            </a:r>
            <a:endParaRPr lang="zh-CN" altLang="zh-CN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70000"/>
              </a:lnSpc>
              <a:spcBef>
                <a:spcPts val="1125"/>
              </a:spcBef>
              <a:spcAft>
                <a:spcPts val="1125"/>
              </a:spcAft>
              <a:buNone/>
            </a:pPr>
            <a:r>
              <a:rPr lang="en-US" altLang="zh-CN" b="1" dirty="0">
                <a:solidFill>
                  <a:srgbClr val="40404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46369571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zh-CN" b="1" dirty="0"/>
              <a:t>一、</a:t>
            </a:r>
            <a:r>
              <a:rPr lang="en-US" altLang="zh-CN" b="1" dirty="0" err="1"/>
              <a:t>SpringBoot</a:t>
            </a:r>
            <a:r>
              <a:rPr lang="en-US" altLang="zh-CN" b="1" dirty="0"/>
              <a:t> </a:t>
            </a:r>
            <a:r>
              <a:rPr lang="zh-CN" altLang="zh-CN" b="1" dirty="0"/>
              <a:t>集成</a:t>
            </a:r>
            <a:r>
              <a:rPr lang="en-US" altLang="zh-CN" b="1" dirty="0"/>
              <a:t>Spring data </a:t>
            </a:r>
            <a:r>
              <a:rPr lang="en-US" altLang="zh-CN" b="1" dirty="0" err="1"/>
              <a:t>jpa</a:t>
            </a:r>
            <a:endParaRPr lang="zh-CN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spcBef>
                <a:spcPts val="1125"/>
              </a:spcBef>
              <a:spcAft>
                <a:spcPts val="1125"/>
              </a:spcAft>
              <a:buNone/>
            </a:pPr>
            <a:r>
              <a:rPr lang="en-US" altLang="zh-CN" b="1" dirty="0">
                <a:solidFill>
                  <a:srgbClr val="404040"/>
                </a:solidFill>
                <a:latin typeface="微软雅黑" panose="020B0503020204020204" pitchFamily="34" charset="-122"/>
                <a:cs typeface="宋体" panose="02010600030101010101" pitchFamily="2" charset="-122"/>
              </a:rPr>
              <a:t>1.4 </a:t>
            </a:r>
            <a:r>
              <a:rPr lang="zh-CN" altLang="zh-CN" b="1" dirty="0">
                <a:solidFill>
                  <a:srgbClr val="40404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创建</a:t>
            </a:r>
            <a:r>
              <a:rPr lang="en-US" altLang="zh-CN" b="1" dirty="0" err="1">
                <a:solidFill>
                  <a:srgbClr val="40404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OrderInfoRepository</a:t>
            </a:r>
            <a:endParaRPr lang="en-US" altLang="zh-CN" b="1" dirty="0">
              <a:solidFill>
                <a:srgbClr val="404040"/>
              </a:solidFill>
              <a:latin typeface="宋体" panose="02010600030101010101" pitchFamily="2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100" b="1" kern="0" dirty="0">
                <a:solidFill>
                  <a:srgbClr val="7F0055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public</a:t>
            </a:r>
            <a:r>
              <a:rPr lang="en-US" altLang="zh-CN" sz="21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sz="2100" b="1" kern="0" dirty="0">
                <a:solidFill>
                  <a:srgbClr val="7F0055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interface</a:t>
            </a:r>
            <a:r>
              <a:rPr lang="en-US" altLang="zh-CN" sz="21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sz="2100" kern="0" dirty="0" err="1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OrderInfoRepository</a:t>
            </a:r>
            <a:r>
              <a:rPr lang="en-US" altLang="zh-CN" sz="21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sz="2100" b="1" kern="0" dirty="0">
                <a:solidFill>
                  <a:srgbClr val="7F0055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extends</a:t>
            </a:r>
            <a:r>
              <a:rPr lang="en-US" altLang="zh-CN" sz="21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sz="2100" kern="0" dirty="0" err="1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JpaRepository</a:t>
            </a:r>
            <a:r>
              <a:rPr lang="en-US" altLang="zh-CN" sz="21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&lt;</a:t>
            </a:r>
            <a:r>
              <a:rPr lang="en-US" altLang="zh-CN" sz="2100" kern="0" dirty="0" err="1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OrderInfo</a:t>
            </a:r>
            <a:r>
              <a:rPr lang="en-US" altLang="zh-CN" sz="21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, Long&gt; {</a:t>
            </a:r>
            <a:endParaRPr lang="zh-CN" altLang="zh-CN" sz="21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100" kern="0" dirty="0">
                <a:latin typeface="Menlo" panose="020B0609030804020204" pitchFamily="49" charset="0"/>
                <a:cs typeface="Times New Roman" panose="02020603050405020304" pitchFamily="18" charset="0"/>
              </a:rPr>
              <a:t> </a:t>
            </a:r>
            <a:endParaRPr lang="zh-CN" altLang="zh-CN" sz="21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100" kern="0" dirty="0">
                <a:latin typeface="Menlo" panose="020B0609030804020204" pitchFamily="49" charset="0"/>
                <a:cs typeface="Times New Roman" panose="02020603050405020304" pitchFamily="18" charset="0"/>
              </a:rPr>
              <a:t>}</a:t>
            </a:r>
            <a:endParaRPr lang="zh-CN" altLang="zh-CN" sz="21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spcBef>
                <a:spcPts val="1125"/>
              </a:spcBef>
              <a:spcAft>
                <a:spcPts val="1125"/>
              </a:spcAft>
              <a:buNone/>
            </a:pPr>
            <a:endParaRPr lang="zh-CN" altLang="zh-CN" sz="4000" dirty="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9885055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zh-CN" b="1" dirty="0"/>
              <a:t>一、</a:t>
            </a:r>
            <a:r>
              <a:rPr lang="en-US" altLang="zh-CN" b="1" dirty="0" err="1"/>
              <a:t>SpringBoot</a:t>
            </a:r>
            <a:r>
              <a:rPr lang="en-US" altLang="zh-CN" b="1" dirty="0"/>
              <a:t> </a:t>
            </a:r>
            <a:r>
              <a:rPr lang="zh-CN" altLang="zh-CN" b="1" dirty="0"/>
              <a:t>集成</a:t>
            </a:r>
            <a:r>
              <a:rPr lang="en-US" altLang="zh-CN" b="1" dirty="0"/>
              <a:t>Spring data </a:t>
            </a:r>
            <a:r>
              <a:rPr lang="en-US" altLang="zh-CN" b="1" dirty="0" err="1"/>
              <a:t>jpa</a:t>
            </a:r>
            <a:endParaRPr lang="zh-CN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>
              <a:lnSpc>
                <a:spcPct val="150000"/>
              </a:lnSpc>
              <a:spcBef>
                <a:spcPts val="1125"/>
              </a:spcBef>
              <a:spcAft>
                <a:spcPts val="1125"/>
              </a:spcAft>
            </a:pPr>
            <a:r>
              <a:rPr lang="en-US" altLang="zh-CN" b="1" dirty="0">
                <a:solidFill>
                  <a:srgbClr val="404040"/>
                </a:solidFill>
                <a:latin typeface="微软雅黑" panose="020B0503020204020204" pitchFamily="34" charset="-122"/>
                <a:cs typeface="宋体" panose="02010600030101010101" pitchFamily="2" charset="-122"/>
              </a:rPr>
              <a:t>1.5 </a:t>
            </a:r>
            <a:r>
              <a:rPr lang="zh-CN" altLang="zh-CN" b="1" dirty="0">
                <a:solidFill>
                  <a:srgbClr val="40404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创建</a:t>
            </a:r>
            <a:r>
              <a:rPr lang="en-US" altLang="zh-CN" b="1" dirty="0" err="1">
                <a:solidFill>
                  <a:srgbClr val="40404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OrderInfoService</a:t>
            </a:r>
            <a:endParaRPr lang="zh-CN" altLang="zh-CN" sz="4000" dirty="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0" indent="0">
              <a:lnSpc>
                <a:spcPct val="160000"/>
              </a:lnSpc>
              <a:buNone/>
            </a:pPr>
            <a:r>
              <a:rPr lang="en-US" altLang="zh-CN" sz="4000" b="1" kern="0" dirty="0">
                <a:solidFill>
                  <a:srgbClr val="7F0055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public</a:t>
            </a:r>
            <a:r>
              <a:rPr lang="en-US" altLang="zh-CN" sz="40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sz="4000" b="1" kern="0" dirty="0">
                <a:solidFill>
                  <a:srgbClr val="7F0055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interface</a:t>
            </a:r>
            <a:r>
              <a:rPr lang="en-US" altLang="zh-CN" sz="40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sz="4000" kern="0" dirty="0" err="1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OrderInfoService</a:t>
            </a:r>
            <a:r>
              <a:rPr lang="en-US" altLang="zh-CN" sz="40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 {</a:t>
            </a:r>
            <a:endParaRPr lang="zh-CN" altLang="zh-CN" sz="40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60000"/>
              </a:lnSpc>
              <a:buNone/>
            </a:pPr>
            <a:r>
              <a:rPr lang="en-US" altLang="zh-CN" sz="40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	</a:t>
            </a:r>
            <a:endParaRPr lang="zh-CN" altLang="zh-CN" sz="40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60000"/>
              </a:lnSpc>
              <a:buNone/>
            </a:pPr>
            <a:r>
              <a:rPr lang="en-US" altLang="zh-CN" sz="40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	</a:t>
            </a:r>
            <a:r>
              <a:rPr lang="en-US" altLang="zh-CN" sz="4000" b="1" kern="0" dirty="0">
                <a:solidFill>
                  <a:srgbClr val="7F0055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public</a:t>
            </a:r>
            <a:r>
              <a:rPr lang="en-US" altLang="zh-CN" sz="40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sz="4000" b="1" kern="0" dirty="0">
                <a:solidFill>
                  <a:srgbClr val="7F0055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void</a:t>
            </a:r>
            <a:r>
              <a:rPr lang="en-US" altLang="zh-CN" sz="40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 save(</a:t>
            </a:r>
            <a:r>
              <a:rPr lang="en-US" altLang="zh-CN" sz="4000" kern="0" dirty="0" err="1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OrderInfo</a:t>
            </a:r>
            <a:r>
              <a:rPr lang="en-US" altLang="zh-CN" sz="40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sz="4000" kern="0" dirty="0" err="1">
                <a:solidFill>
                  <a:srgbClr val="6A3E3E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orderInfo</a:t>
            </a:r>
            <a:r>
              <a:rPr lang="en-US" altLang="zh-CN" sz="40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);</a:t>
            </a:r>
            <a:endParaRPr lang="zh-CN" altLang="zh-CN" sz="40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60000"/>
              </a:lnSpc>
              <a:buNone/>
            </a:pPr>
            <a:r>
              <a:rPr lang="en-US" altLang="zh-CN" sz="40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	</a:t>
            </a:r>
            <a:endParaRPr lang="zh-CN" altLang="zh-CN" sz="40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60000"/>
              </a:lnSpc>
              <a:buNone/>
            </a:pPr>
            <a:r>
              <a:rPr lang="en-US" altLang="zh-CN" sz="40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}</a:t>
            </a:r>
            <a:endParaRPr lang="zh-CN" altLang="zh-CN" sz="40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spcBef>
                <a:spcPts val="1125"/>
              </a:spcBef>
              <a:spcAft>
                <a:spcPts val="1125"/>
              </a:spcAft>
              <a:buNone/>
            </a:pPr>
            <a:endParaRPr lang="zh-CN" altLang="zh-CN" sz="4000" dirty="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9141738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zh-CN" b="1" dirty="0"/>
              <a:t>一、</a:t>
            </a:r>
            <a:r>
              <a:rPr lang="en-US" altLang="zh-CN" b="1" dirty="0" err="1"/>
              <a:t>SpringBoot</a:t>
            </a:r>
            <a:r>
              <a:rPr lang="en-US" altLang="zh-CN" b="1" dirty="0"/>
              <a:t> </a:t>
            </a:r>
            <a:r>
              <a:rPr lang="zh-CN" altLang="zh-CN" b="1" dirty="0"/>
              <a:t>集成</a:t>
            </a:r>
            <a:r>
              <a:rPr lang="en-US" altLang="zh-CN" b="1" dirty="0"/>
              <a:t>Spring data </a:t>
            </a:r>
            <a:r>
              <a:rPr lang="en-US" altLang="zh-CN" b="1" dirty="0" err="1"/>
              <a:t>jpa</a:t>
            </a:r>
            <a:endParaRPr lang="zh-CN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en-US" altLang="zh-CN" dirty="0"/>
              <a:t>	</a:t>
            </a:r>
            <a:r>
              <a:rPr lang="zh-CN" altLang="zh-CN" dirty="0"/>
              <a:t>创建</a:t>
            </a:r>
            <a:r>
              <a:rPr lang="en-US" altLang="zh-CN" dirty="0" err="1"/>
              <a:t>OrderInfoService</a:t>
            </a:r>
            <a:r>
              <a:rPr lang="zh-CN" altLang="zh-CN" dirty="0"/>
              <a:t>的实现类：</a:t>
            </a:r>
          </a:p>
          <a:p>
            <a:pPr marL="0" indent="0">
              <a:lnSpc>
                <a:spcPct val="150000"/>
              </a:lnSpc>
              <a:spcBef>
                <a:spcPts val="1125"/>
              </a:spcBef>
              <a:spcAft>
                <a:spcPts val="1125"/>
              </a:spcAft>
              <a:buNone/>
            </a:pPr>
            <a:endParaRPr lang="en-US" altLang="zh-CN" sz="4000" dirty="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0" indent="0">
              <a:buNone/>
            </a:pPr>
            <a:r>
              <a:rPr lang="en-US" altLang="zh-CN" sz="4000" kern="0" dirty="0">
                <a:solidFill>
                  <a:srgbClr val="646464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@Service</a:t>
            </a:r>
            <a:endParaRPr lang="zh-CN" altLang="zh-CN" sz="40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4000" b="1" kern="0" dirty="0">
                <a:solidFill>
                  <a:srgbClr val="7F0055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public</a:t>
            </a:r>
            <a:r>
              <a:rPr lang="en-US" altLang="zh-CN" sz="40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sz="4000" b="1" kern="0" dirty="0">
                <a:solidFill>
                  <a:srgbClr val="7F0055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class</a:t>
            </a:r>
            <a:r>
              <a:rPr lang="en-US" altLang="zh-CN" sz="40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sz="4000" kern="0" dirty="0" err="1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OrderInfoServiceImpl</a:t>
            </a:r>
            <a:r>
              <a:rPr lang="en-US" altLang="zh-CN" sz="40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sz="4000" b="1" kern="0" dirty="0">
                <a:solidFill>
                  <a:srgbClr val="7F0055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implements</a:t>
            </a:r>
            <a:r>
              <a:rPr lang="en-US" altLang="zh-CN" sz="40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sz="4000" kern="0" dirty="0" err="1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OrderInfoService</a:t>
            </a:r>
            <a:r>
              <a:rPr lang="en-US" altLang="zh-CN" sz="40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 {</a:t>
            </a:r>
            <a:endParaRPr lang="zh-CN" altLang="zh-CN" sz="40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4000" kern="0" dirty="0">
                <a:latin typeface="Menlo" panose="020B0609030804020204" pitchFamily="49" charset="0"/>
                <a:cs typeface="Times New Roman" panose="02020603050405020304" pitchFamily="18" charset="0"/>
              </a:rPr>
              <a:t> </a:t>
            </a:r>
            <a:endParaRPr lang="zh-CN" altLang="zh-CN" sz="40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40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	</a:t>
            </a:r>
            <a:r>
              <a:rPr lang="en-US" altLang="zh-CN" sz="4000" kern="0" dirty="0">
                <a:solidFill>
                  <a:srgbClr val="646464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@</a:t>
            </a:r>
            <a:r>
              <a:rPr lang="en-US" altLang="zh-CN" sz="4000" kern="0" dirty="0" err="1">
                <a:solidFill>
                  <a:srgbClr val="646464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Autowired</a:t>
            </a:r>
            <a:endParaRPr lang="zh-CN" altLang="zh-CN" sz="40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40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	</a:t>
            </a:r>
            <a:r>
              <a:rPr lang="en-US" altLang="zh-CN" sz="4000" b="1" kern="0" dirty="0">
                <a:solidFill>
                  <a:srgbClr val="7F0055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private</a:t>
            </a:r>
            <a:r>
              <a:rPr lang="en-US" altLang="zh-CN" sz="40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sz="4000" kern="0" dirty="0" err="1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OrderInfoRepository</a:t>
            </a:r>
            <a:r>
              <a:rPr lang="en-US" altLang="zh-CN" sz="40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sz="4000" kern="0" dirty="0" err="1">
                <a:solidFill>
                  <a:srgbClr val="0000C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orderInfoRepository</a:t>
            </a:r>
            <a:r>
              <a:rPr lang="en-US" altLang="zh-CN" sz="40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;</a:t>
            </a:r>
            <a:endParaRPr lang="zh-CN" altLang="zh-CN" sz="40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40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	</a:t>
            </a:r>
            <a:endParaRPr lang="zh-CN" altLang="zh-CN" sz="40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40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	</a:t>
            </a:r>
            <a:r>
              <a:rPr lang="en-US" altLang="zh-CN" sz="4000" kern="0" dirty="0">
                <a:solidFill>
                  <a:srgbClr val="646464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@Override</a:t>
            </a:r>
            <a:endParaRPr lang="zh-CN" altLang="zh-CN" sz="40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40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	</a:t>
            </a:r>
            <a:r>
              <a:rPr lang="en-US" altLang="zh-CN" sz="4000" b="1" kern="0" dirty="0">
                <a:solidFill>
                  <a:srgbClr val="7F0055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public</a:t>
            </a:r>
            <a:r>
              <a:rPr lang="en-US" altLang="zh-CN" sz="40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sz="4000" b="1" kern="0" dirty="0">
                <a:solidFill>
                  <a:srgbClr val="7F0055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void</a:t>
            </a:r>
            <a:r>
              <a:rPr lang="en-US" altLang="zh-CN" sz="40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 save(</a:t>
            </a:r>
            <a:r>
              <a:rPr lang="en-US" altLang="zh-CN" sz="4000" kern="0" dirty="0" err="1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OrderInfo</a:t>
            </a:r>
            <a:r>
              <a:rPr lang="en-US" altLang="zh-CN" sz="40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sz="4000" kern="0" dirty="0" err="1">
                <a:solidFill>
                  <a:srgbClr val="6A3E3E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orderInfo</a:t>
            </a:r>
            <a:r>
              <a:rPr lang="en-US" altLang="zh-CN" sz="40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) {</a:t>
            </a:r>
            <a:endParaRPr lang="zh-CN" altLang="zh-CN" sz="40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40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		</a:t>
            </a:r>
            <a:r>
              <a:rPr lang="en-US" altLang="zh-CN" sz="4000" kern="0" dirty="0" err="1">
                <a:solidFill>
                  <a:srgbClr val="0000C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orderInfoRepository</a:t>
            </a:r>
            <a:r>
              <a:rPr lang="en-US" altLang="zh-CN" sz="4000" kern="0" dirty="0" err="1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.save</a:t>
            </a:r>
            <a:r>
              <a:rPr lang="en-US" altLang="zh-CN" sz="40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(</a:t>
            </a:r>
            <a:r>
              <a:rPr lang="en-US" altLang="zh-CN" sz="4000" kern="0" dirty="0" err="1">
                <a:solidFill>
                  <a:srgbClr val="6A3E3E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orderInfo</a:t>
            </a:r>
            <a:r>
              <a:rPr lang="en-US" altLang="zh-CN" sz="40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);</a:t>
            </a:r>
            <a:endParaRPr lang="zh-CN" altLang="zh-CN" sz="40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40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	}</a:t>
            </a:r>
            <a:endParaRPr lang="zh-CN" altLang="zh-CN" sz="40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4000" kern="0" dirty="0">
                <a:latin typeface="Menlo" panose="020B0609030804020204" pitchFamily="49" charset="0"/>
                <a:cs typeface="Times New Roman" panose="02020603050405020304" pitchFamily="18" charset="0"/>
              </a:rPr>
              <a:t> </a:t>
            </a:r>
            <a:endParaRPr lang="zh-CN" altLang="zh-CN" sz="40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40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}</a:t>
            </a:r>
            <a:endParaRPr lang="zh-CN" altLang="zh-CN" sz="40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spcBef>
                <a:spcPts val="1125"/>
              </a:spcBef>
              <a:spcAft>
                <a:spcPts val="1125"/>
              </a:spcAft>
              <a:buNone/>
            </a:pPr>
            <a:endParaRPr lang="zh-CN" altLang="zh-CN" sz="4000" dirty="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1013217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zh-CN" b="1" dirty="0"/>
              <a:t>一、</a:t>
            </a:r>
            <a:r>
              <a:rPr lang="en-US" altLang="zh-CN" b="1" dirty="0" err="1"/>
              <a:t>SpringBoot</a:t>
            </a:r>
            <a:r>
              <a:rPr lang="en-US" altLang="zh-CN" b="1" dirty="0"/>
              <a:t> </a:t>
            </a:r>
            <a:r>
              <a:rPr lang="zh-CN" altLang="zh-CN" b="1" dirty="0"/>
              <a:t>集成</a:t>
            </a:r>
            <a:r>
              <a:rPr lang="en-US" altLang="zh-CN" b="1" dirty="0"/>
              <a:t>Spring data </a:t>
            </a:r>
            <a:r>
              <a:rPr lang="en-US" altLang="zh-CN" b="1" dirty="0" err="1"/>
              <a:t>jpa</a:t>
            </a:r>
            <a:endParaRPr lang="zh-CN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pPr>
              <a:lnSpc>
                <a:spcPts val="2100"/>
              </a:lnSpc>
              <a:spcBef>
                <a:spcPts val="1125"/>
              </a:spcBef>
              <a:spcAft>
                <a:spcPts val="1125"/>
              </a:spcAft>
            </a:pPr>
            <a:r>
              <a:rPr lang="en-US" altLang="zh-CN" b="1" dirty="0">
                <a:solidFill>
                  <a:srgbClr val="404040"/>
                </a:solidFill>
                <a:latin typeface="微软雅黑" panose="020B0503020204020204" pitchFamily="34" charset="-122"/>
                <a:cs typeface="宋体" panose="02010600030101010101" pitchFamily="2" charset="-122"/>
              </a:rPr>
              <a:t>1.6 </a:t>
            </a:r>
            <a:r>
              <a:rPr lang="zh-CN" altLang="zh-CN" b="1" dirty="0">
                <a:solidFill>
                  <a:srgbClr val="40404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添加配置文件</a:t>
            </a:r>
            <a:endParaRPr lang="zh-CN" altLang="zh-CN" sz="4000" dirty="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spcBef>
                <a:spcPts val="1125"/>
              </a:spcBef>
              <a:spcAft>
                <a:spcPts val="1125"/>
              </a:spcAft>
              <a:buNone/>
            </a:pPr>
            <a:r>
              <a:rPr lang="zh-CN" altLang="zh-CN" sz="4000" dirty="0">
                <a:solidFill>
                  <a:srgbClr val="40404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在</a:t>
            </a:r>
            <a:r>
              <a:rPr lang="en-US" altLang="zh-CN" sz="4000" dirty="0" err="1">
                <a:solidFill>
                  <a:srgbClr val="40404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application.properties</a:t>
            </a:r>
            <a:r>
              <a:rPr lang="zh-CN" altLang="zh-CN" sz="4000" dirty="0">
                <a:solidFill>
                  <a:srgbClr val="40404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中添加如下配置：</a:t>
            </a:r>
            <a:endParaRPr lang="zh-CN" altLang="zh-CN" sz="4800" dirty="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40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spring.jpa.properties.hibernate.hbm2ddl.auto=</a:t>
            </a:r>
            <a:r>
              <a:rPr lang="en-US" altLang="zh-CN" sz="4000" kern="0" dirty="0">
                <a:solidFill>
                  <a:srgbClr val="2AA198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update</a:t>
            </a:r>
            <a:endParaRPr lang="zh-CN" altLang="zh-CN" sz="40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4000" kern="0" dirty="0" err="1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spring.jpa.properties.hibernate.dialect</a:t>
            </a:r>
            <a:r>
              <a:rPr lang="en-US" altLang="zh-CN" sz="40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=</a:t>
            </a:r>
            <a:r>
              <a:rPr lang="en-US" altLang="zh-CN" sz="4000" kern="0" dirty="0">
                <a:solidFill>
                  <a:srgbClr val="2AA198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org.hibernate.dialect.MySQL5Dialect</a:t>
            </a:r>
            <a:endParaRPr lang="zh-CN" altLang="zh-CN" sz="40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4000" kern="0" dirty="0" err="1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spring.jpa.properties.hibernate.show_sql</a:t>
            </a:r>
            <a:r>
              <a:rPr lang="en-US" altLang="zh-CN" sz="40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=</a:t>
            </a:r>
            <a:r>
              <a:rPr lang="en-US" altLang="zh-CN" sz="4000" kern="0" dirty="0">
                <a:solidFill>
                  <a:srgbClr val="2AA198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true</a:t>
            </a:r>
            <a:endParaRPr lang="zh-CN" altLang="zh-CN" sz="40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4000" kern="0" dirty="0">
                <a:latin typeface="Menlo" panose="020B0609030804020204" pitchFamily="49" charset="0"/>
                <a:cs typeface="Times New Roman" panose="02020603050405020304" pitchFamily="18" charset="0"/>
              </a:rPr>
              <a:t> </a:t>
            </a:r>
            <a:endParaRPr lang="zh-CN" altLang="zh-CN" sz="40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4000" kern="0" dirty="0" err="1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spring.profiles.active</a:t>
            </a:r>
            <a:r>
              <a:rPr lang="en-US" altLang="zh-CN" sz="40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=</a:t>
            </a:r>
            <a:r>
              <a:rPr lang="en-US" altLang="zh-CN" sz="4000" kern="0" dirty="0" err="1">
                <a:solidFill>
                  <a:srgbClr val="2AA198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jpa</a:t>
            </a:r>
            <a:r>
              <a:rPr lang="en-US" altLang="zh-CN" sz="4000" kern="0" dirty="0">
                <a:solidFill>
                  <a:srgbClr val="2AA198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-databases</a:t>
            </a:r>
            <a:endParaRPr lang="zh-CN" altLang="zh-CN" sz="40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4000" kern="0" dirty="0">
                <a:solidFill>
                  <a:srgbClr val="93A1A1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#</a:t>
            </a:r>
            <a:r>
              <a:rPr lang="en-US" altLang="zh-CN" sz="4000" kern="0" dirty="0" err="1">
                <a:solidFill>
                  <a:srgbClr val="93A1A1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spring.profiles.active</a:t>
            </a:r>
            <a:r>
              <a:rPr lang="en-US" altLang="zh-CN" sz="4000" kern="0" dirty="0">
                <a:solidFill>
                  <a:srgbClr val="93A1A1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=</a:t>
            </a:r>
            <a:r>
              <a:rPr lang="en-US" altLang="zh-CN" sz="4000" kern="0" dirty="0" err="1">
                <a:solidFill>
                  <a:srgbClr val="93A1A1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sharding</a:t>
            </a:r>
            <a:r>
              <a:rPr lang="en-US" altLang="zh-CN" sz="4000" kern="0" dirty="0">
                <a:solidFill>
                  <a:srgbClr val="93A1A1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-databases</a:t>
            </a:r>
            <a:endParaRPr lang="zh-CN" altLang="zh-CN" sz="40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spcBef>
                <a:spcPts val="1125"/>
              </a:spcBef>
              <a:spcAft>
                <a:spcPts val="1125"/>
              </a:spcAft>
              <a:buNone/>
            </a:pPr>
            <a:endParaRPr lang="zh-CN" altLang="zh-CN" sz="4000" dirty="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8843791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zh-CN" b="1" dirty="0"/>
              <a:t>一、</a:t>
            </a:r>
            <a:r>
              <a:rPr lang="en-US" altLang="zh-CN" b="1" dirty="0" err="1"/>
              <a:t>SpringBoot</a:t>
            </a:r>
            <a:r>
              <a:rPr lang="en-US" altLang="zh-CN" b="1" dirty="0"/>
              <a:t> </a:t>
            </a:r>
            <a:r>
              <a:rPr lang="zh-CN" altLang="zh-CN" b="1" dirty="0"/>
              <a:t>集成</a:t>
            </a:r>
            <a:r>
              <a:rPr lang="en-US" altLang="zh-CN" b="1" dirty="0"/>
              <a:t>Spring data </a:t>
            </a:r>
            <a:r>
              <a:rPr lang="en-US" altLang="zh-CN" b="1" dirty="0" err="1"/>
              <a:t>jpa</a:t>
            </a:r>
            <a:endParaRPr lang="zh-CN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  <a:spcBef>
                <a:spcPts val="1125"/>
              </a:spcBef>
              <a:spcAft>
                <a:spcPts val="1125"/>
              </a:spcAft>
            </a:pPr>
            <a:r>
              <a:rPr lang="zh-CN" altLang="zh-CN" sz="2400" dirty="0">
                <a:solidFill>
                  <a:srgbClr val="40404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新建一个配置文件</a:t>
            </a:r>
            <a:r>
              <a:rPr lang="en-US" altLang="zh-CN" sz="2400" dirty="0">
                <a:solidFill>
                  <a:srgbClr val="40404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application-</a:t>
            </a:r>
            <a:r>
              <a:rPr lang="en-US" altLang="zh-CN" sz="2400" dirty="0" err="1">
                <a:solidFill>
                  <a:srgbClr val="40404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jpa</a:t>
            </a:r>
            <a:r>
              <a:rPr lang="en-US" altLang="zh-CN" sz="2400" dirty="0">
                <a:solidFill>
                  <a:srgbClr val="40404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-</a:t>
            </a:r>
            <a:r>
              <a:rPr lang="en-US" altLang="zh-CN" sz="2400" dirty="0" err="1">
                <a:solidFill>
                  <a:srgbClr val="40404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databases.properties</a:t>
            </a:r>
            <a:r>
              <a:rPr lang="zh-CN" altLang="zh-CN" sz="2400" dirty="0">
                <a:solidFill>
                  <a:srgbClr val="40404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，这里主要是数据库的配置：</a:t>
            </a:r>
            <a:endParaRPr lang="en-US" altLang="zh-CN" sz="2300" kern="0" dirty="0">
              <a:solidFill>
                <a:srgbClr val="000000"/>
              </a:solidFill>
              <a:latin typeface="Menlo" panose="020B0609030804020204" pitchFamily="49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60000"/>
              </a:lnSpc>
              <a:buNone/>
            </a:pPr>
            <a:r>
              <a:rPr lang="en-US" altLang="zh-CN" sz="2300" kern="0" dirty="0" err="1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spring.datasource.driver</a:t>
            </a:r>
            <a:r>
              <a:rPr lang="en-US" altLang="zh-CN" sz="23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-class-name=</a:t>
            </a:r>
            <a:r>
              <a:rPr lang="en-US" altLang="zh-CN" sz="2300" kern="0" dirty="0" err="1">
                <a:solidFill>
                  <a:srgbClr val="2A00FF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com.mysql.cj.jdbc.Driver</a:t>
            </a:r>
            <a:endParaRPr lang="zh-CN" altLang="zh-CN" sz="23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60000"/>
              </a:lnSpc>
              <a:buNone/>
            </a:pPr>
            <a:r>
              <a:rPr lang="en-US" altLang="zh-CN" sz="2300" kern="0" dirty="0" err="1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spring.datasource.url</a:t>
            </a:r>
            <a:r>
              <a:rPr lang="en-US" altLang="zh-CN" sz="23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=</a:t>
            </a:r>
            <a:r>
              <a:rPr lang="en-US" altLang="zh-CN" sz="2300" kern="0" dirty="0" err="1">
                <a:solidFill>
                  <a:srgbClr val="2A00FF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jdbc:mysql</a:t>
            </a:r>
            <a:r>
              <a:rPr lang="en-US" altLang="zh-CN" sz="2300" kern="0" dirty="0">
                <a:solidFill>
                  <a:srgbClr val="2A00FF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://127.0.0.1:3306/ds0?createDatabaseIfNotExist=true</a:t>
            </a:r>
            <a:endParaRPr lang="zh-CN" altLang="zh-CN" sz="23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60000"/>
              </a:lnSpc>
              <a:buNone/>
            </a:pPr>
            <a:r>
              <a:rPr lang="en-US" altLang="zh-CN" sz="2300" kern="0" dirty="0" err="1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spring.datasource.username</a:t>
            </a:r>
            <a:r>
              <a:rPr lang="en-US" altLang="zh-CN" sz="23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=</a:t>
            </a:r>
            <a:r>
              <a:rPr lang="en-US" altLang="zh-CN" sz="2300" kern="0" dirty="0">
                <a:solidFill>
                  <a:srgbClr val="2A00FF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root</a:t>
            </a:r>
            <a:endParaRPr lang="zh-CN" altLang="zh-CN" sz="23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60000"/>
              </a:lnSpc>
              <a:buNone/>
            </a:pPr>
            <a:r>
              <a:rPr lang="en-US" altLang="zh-CN" sz="2300" kern="0" dirty="0" err="1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spring.datasource.password</a:t>
            </a:r>
            <a:r>
              <a:rPr lang="en-US" altLang="zh-CN" sz="23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=</a:t>
            </a:r>
            <a:r>
              <a:rPr lang="en-US" altLang="zh-CN" sz="2300" kern="0" dirty="0">
                <a:solidFill>
                  <a:srgbClr val="2A00FF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root</a:t>
            </a:r>
            <a:endParaRPr lang="zh-CN" altLang="zh-CN" sz="23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spcBef>
                <a:spcPts val="1125"/>
              </a:spcBef>
              <a:spcAft>
                <a:spcPts val="1125"/>
              </a:spcAft>
              <a:buNone/>
            </a:pPr>
            <a:endParaRPr lang="zh-CN" altLang="zh-CN" sz="4000" dirty="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244445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err="1">
                <a:latin typeface="微软雅黑" pitchFamily="34" charset="-122"/>
                <a:ea typeface="微软雅黑" pitchFamily="34" charset="-122"/>
              </a:rPr>
              <a:t>SpringBoot+ShardingJDBC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US" altLang="zh-CN" sz="2800" dirty="0"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2800" dirty="0">
                <a:latin typeface="微软雅黑" pitchFamily="34" charset="-122"/>
                <a:ea typeface="微软雅黑" pitchFamily="34" charset="-122"/>
              </a:rPr>
              <a:t>讲师：</a:t>
            </a:r>
            <a:r>
              <a:rPr lang="en-US" altLang="zh-CN" sz="2800" dirty="0">
                <a:latin typeface="微软雅黑" pitchFamily="34" charset="-122"/>
                <a:ea typeface="微软雅黑" pitchFamily="34" charset="-122"/>
              </a:rPr>
              <a:t>Andy</a:t>
            </a:r>
          </a:p>
          <a:p>
            <a:endParaRPr lang="en-US" altLang="zh-CN" sz="2800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5691418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zh-CN" b="1" dirty="0"/>
              <a:t>一、</a:t>
            </a:r>
            <a:r>
              <a:rPr lang="en-US" altLang="zh-CN" b="1" dirty="0" err="1"/>
              <a:t>SpringBoot</a:t>
            </a:r>
            <a:r>
              <a:rPr lang="en-US" altLang="zh-CN" b="1" dirty="0"/>
              <a:t> </a:t>
            </a:r>
            <a:r>
              <a:rPr lang="zh-CN" altLang="zh-CN" b="1" dirty="0"/>
              <a:t>集成</a:t>
            </a:r>
            <a:r>
              <a:rPr lang="en-US" altLang="zh-CN" b="1" dirty="0"/>
              <a:t>Spring data </a:t>
            </a:r>
            <a:r>
              <a:rPr lang="en-US" altLang="zh-CN" b="1" dirty="0" err="1"/>
              <a:t>jpa</a:t>
            </a:r>
            <a:endParaRPr lang="zh-CN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altLang="zh-CN" b="1" dirty="0"/>
              <a:t>1.7 </a:t>
            </a:r>
            <a:r>
              <a:rPr lang="zh-CN" altLang="zh-CN" b="1" dirty="0"/>
              <a:t>单元测试</a:t>
            </a:r>
            <a:endParaRPr lang="en-US" altLang="zh-CN" b="1" dirty="0"/>
          </a:p>
          <a:p>
            <a:endParaRPr lang="zh-CN" altLang="zh-CN" dirty="0"/>
          </a:p>
          <a:p>
            <a:pPr marL="0" indent="0">
              <a:buNone/>
            </a:pPr>
            <a:r>
              <a:rPr lang="en-US" altLang="zh-CN" sz="2400" kern="0" dirty="0">
                <a:solidFill>
                  <a:srgbClr val="646464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@</a:t>
            </a:r>
            <a:r>
              <a:rPr lang="en-US" altLang="zh-CN" sz="2400" kern="0" dirty="0" err="1">
                <a:solidFill>
                  <a:srgbClr val="646464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RunWith</a:t>
            </a:r>
            <a:r>
              <a:rPr lang="en-US" altLang="zh-CN" sz="24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(</a:t>
            </a:r>
            <a:r>
              <a:rPr lang="en-US" altLang="zh-CN" sz="2400" kern="0" dirty="0" err="1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SpringRunner.</a:t>
            </a:r>
            <a:r>
              <a:rPr lang="en-US" altLang="zh-CN" sz="2400" b="1" kern="0" dirty="0" err="1">
                <a:solidFill>
                  <a:srgbClr val="7F0055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class</a:t>
            </a:r>
            <a:r>
              <a:rPr lang="en-US" altLang="zh-CN" sz="24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)</a:t>
            </a:r>
            <a:endParaRPr lang="zh-CN" altLang="zh-CN" sz="24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2400" kern="0" dirty="0">
                <a:solidFill>
                  <a:srgbClr val="646464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@</a:t>
            </a:r>
            <a:r>
              <a:rPr lang="en-US" altLang="zh-CN" sz="2400" kern="0" dirty="0" err="1">
                <a:solidFill>
                  <a:srgbClr val="646464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SpringBootTest</a:t>
            </a:r>
            <a:endParaRPr lang="zh-CN" altLang="zh-CN" sz="24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2400" b="1" kern="0" dirty="0">
                <a:solidFill>
                  <a:srgbClr val="7F0055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public</a:t>
            </a:r>
            <a:r>
              <a:rPr lang="en-US" altLang="zh-CN" sz="24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sz="2400" b="1" kern="0" dirty="0">
                <a:solidFill>
                  <a:srgbClr val="7F0055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class</a:t>
            </a:r>
            <a:r>
              <a:rPr lang="en-US" altLang="zh-CN" sz="24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sz="2400" kern="0" dirty="0" err="1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ShardingJdbcSpringbootJpaApplicationTests</a:t>
            </a:r>
            <a:r>
              <a:rPr lang="en-US" altLang="zh-CN" sz="24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 {</a:t>
            </a:r>
            <a:endParaRPr lang="zh-CN" altLang="zh-CN" sz="24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24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	</a:t>
            </a:r>
            <a:endParaRPr lang="zh-CN" altLang="zh-CN" sz="24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24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	</a:t>
            </a:r>
            <a:r>
              <a:rPr lang="en-US" altLang="zh-CN" sz="2400" kern="0" dirty="0">
                <a:solidFill>
                  <a:srgbClr val="646464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@</a:t>
            </a:r>
            <a:r>
              <a:rPr lang="en-US" altLang="zh-CN" sz="2400" kern="0" dirty="0" err="1">
                <a:solidFill>
                  <a:srgbClr val="646464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Autowired</a:t>
            </a:r>
            <a:endParaRPr lang="zh-CN" altLang="zh-CN" sz="24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24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	</a:t>
            </a:r>
            <a:r>
              <a:rPr lang="en-US" altLang="zh-CN" sz="2400" b="1" kern="0" dirty="0">
                <a:solidFill>
                  <a:srgbClr val="7F0055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private</a:t>
            </a:r>
            <a:r>
              <a:rPr lang="en-US" altLang="zh-CN" sz="24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sz="2400" kern="0" dirty="0" err="1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OrderInfoService</a:t>
            </a:r>
            <a:r>
              <a:rPr lang="en-US" altLang="zh-CN" sz="24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sz="2400" kern="0" dirty="0" err="1">
                <a:solidFill>
                  <a:srgbClr val="0000C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orderInfoService</a:t>
            </a:r>
            <a:r>
              <a:rPr lang="en-US" altLang="zh-CN" sz="24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;</a:t>
            </a:r>
            <a:endParaRPr lang="zh-CN" altLang="zh-CN" sz="24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24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	</a:t>
            </a:r>
            <a:endParaRPr lang="zh-CN" altLang="zh-CN" sz="24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24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	</a:t>
            </a:r>
            <a:r>
              <a:rPr lang="en-US" altLang="zh-CN" sz="2400" kern="0" dirty="0">
                <a:solidFill>
                  <a:srgbClr val="646464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@Test</a:t>
            </a:r>
            <a:endParaRPr lang="zh-CN" altLang="zh-CN" sz="24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24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	</a:t>
            </a:r>
            <a:r>
              <a:rPr lang="en-US" altLang="zh-CN" sz="2400" b="1" kern="0" dirty="0">
                <a:solidFill>
                  <a:srgbClr val="7F0055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public</a:t>
            </a:r>
            <a:r>
              <a:rPr lang="en-US" altLang="zh-CN" sz="24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sz="2400" b="1" kern="0" dirty="0">
                <a:solidFill>
                  <a:srgbClr val="7F0055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void</a:t>
            </a:r>
            <a:r>
              <a:rPr lang="en-US" altLang="zh-CN" sz="24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sz="2400" kern="0" dirty="0" err="1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testSave</a:t>
            </a:r>
            <a:r>
              <a:rPr lang="en-US" altLang="zh-CN" sz="24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() {</a:t>
            </a:r>
            <a:endParaRPr lang="zh-CN" altLang="zh-CN" sz="24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24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		</a:t>
            </a:r>
            <a:endParaRPr lang="zh-CN" altLang="zh-CN" sz="24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24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		</a:t>
            </a:r>
            <a:r>
              <a:rPr lang="en-US" altLang="zh-CN" sz="2400" b="1" kern="0" dirty="0">
                <a:solidFill>
                  <a:srgbClr val="7F0055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for</a:t>
            </a:r>
            <a:r>
              <a:rPr lang="en-US" altLang="zh-CN" sz="24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(</a:t>
            </a:r>
            <a:r>
              <a:rPr lang="en-US" altLang="zh-CN" sz="2400" b="1" kern="0" dirty="0" err="1">
                <a:solidFill>
                  <a:srgbClr val="7F0055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int</a:t>
            </a:r>
            <a:r>
              <a:rPr lang="en-US" altLang="zh-CN" sz="24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sz="2400" kern="0" dirty="0" err="1">
                <a:solidFill>
                  <a:srgbClr val="6A3E3E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i</a:t>
            </a:r>
            <a:r>
              <a:rPr lang="en-US" altLang="zh-CN" sz="24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=0;</a:t>
            </a:r>
            <a:r>
              <a:rPr lang="en-US" altLang="zh-CN" sz="2400" kern="0" dirty="0">
                <a:solidFill>
                  <a:srgbClr val="6A3E3E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i</a:t>
            </a:r>
            <a:r>
              <a:rPr lang="en-US" altLang="zh-CN" sz="24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&lt;10;</a:t>
            </a:r>
            <a:r>
              <a:rPr lang="en-US" altLang="zh-CN" sz="2400" kern="0" dirty="0">
                <a:solidFill>
                  <a:srgbClr val="6A3E3E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i</a:t>
            </a:r>
            <a:r>
              <a:rPr lang="en-US" altLang="zh-CN" sz="24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++) {</a:t>
            </a:r>
            <a:endParaRPr lang="zh-CN" altLang="zh-CN" sz="24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24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			</a:t>
            </a:r>
            <a:r>
              <a:rPr lang="en-US" altLang="zh-CN" sz="2400" kern="0" dirty="0" err="1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OrderInfo</a:t>
            </a:r>
            <a:r>
              <a:rPr lang="en-US" altLang="zh-CN" sz="24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sz="2400" kern="0" dirty="0" err="1">
                <a:solidFill>
                  <a:srgbClr val="6A3E3E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orderInfo</a:t>
            </a:r>
            <a:r>
              <a:rPr lang="en-US" altLang="zh-CN" sz="24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 = </a:t>
            </a:r>
            <a:r>
              <a:rPr lang="en-US" altLang="zh-CN" sz="2400" b="1" kern="0" dirty="0">
                <a:solidFill>
                  <a:srgbClr val="7F0055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new</a:t>
            </a:r>
            <a:r>
              <a:rPr lang="en-US" altLang="zh-CN" sz="24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sz="2400" kern="0" dirty="0" err="1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OrderInfo</a:t>
            </a:r>
            <a:r>
              <a:rPr lang="en-US" altLang="zh-CN" sz="24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();</a:t>
            </a:r>
            <a:endParaRPr lang="zh-CN" altLang="zh-CN" sz="24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24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			</a:t>
            </a:r>
            <a:r>
              <a:rPr lang="en-US" altLang="zh-CN" sz="2400" kern="0" dirty="0" err="1">
                <a:solidFill>
                  <a:srgbClr val="6A3E3E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orderInfo</a:t>
            </a:r>
            <a:r>
              <a:rPr lang="en-US" altLang="zh-CN" sz="2400" kern="0" dirty="0" err="1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.setUid</a:t>
            </a:r>
            <a:r>
              <a:rPr lang="en-US" altLang="zh-CN" sz="24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(1000+</a:t>
            </a:r>
            <a:r>
              <a:rPr lang="en-US" altLang="zh-CN" sz="2400" kern="0" dirty="0">
                <a:solidFill>
                  <a:srgbClr val="6A3E3E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i</a:t>
            </a:r>
            <a:r>
              <a:rPr lang="en-US" altLang="zh-CN" sz="24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);</a:t>
            </a:r>
            <a:endParaRPr lang="zh-CN" altLang="zh-CN" sz="24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24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			</a:t>
            </a:r>
            <a:r>
              <a:rPr lang="en-US" altLang="zh-CN" sz="2400" kern="0" dirty="0" err="1">
                <a:solidFill>
                  <a:srgbClr val="6A3E3E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orderInfo</a:t>
            </a:r>
            <a:r>
              <a:rPr lang="en-US" altLang="zh-CN" sz="2400" kern="0" dirty="0" err="1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.setStatus</a:t>
            </a:r>
            <a:r>
              <a:rPr lang="en-US" altLang="zh-CN" sz="24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(</a:t>
            </a:r>
            <a:r>
              <a:rPr lang="en-US" altLang="zh-CN" sz="2400" kern="0" dirty="0">
                <a:solidFill>
                  <a:srgbClr val="2A00FF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"save"</a:t>
            </a:r>
            <a:r>
              <a:rPr lang="en-US" altLang="zh-CN" sz="24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);</a:t>
            </a:r>
            <a:endParaRPr lang="zh-CN" altLang="zh-CN" sz="24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24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			</a:t>
            </a:r>
            <a:r>
              <a:rPr lang="en-US" altLang="zh-CN" sz="2400" kern="0" dirty="0" err="1">
                <a:solidFill>
                  <a:srgbClr val="0000C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orderInfoService</a:t>
            </a:r>
            <a:r>
              <a:rPr lang="en-US" altLang="zh-CN" sz="2400" kern="0" dirty="0" err="1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.save</a:t>
            </a:r>
            <a:r>
              <a:rPr lang="en-US" altLang="zh-CN" sz="24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(</a:t>
            </a:r>
            <a:r>
              <a:rPr lang="en-US" altLang="zh-CN" sz="2400" kern="0" dirty="0" err="1">
                <a:solidFill>
                  <a:srgbClr val="6A3E3E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orderInfo</a:t>
            </a:r>
            <a:r>
              <a:rPr lang="en-US" altLang="zh-CN" sz="24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);</a:t>
            </a:r>
            <a:endParaRPr lang="zh-CN" altLang="zh-CN" sz="24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24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		}</a:t>
            </a:r>
            <a:endParaRPr lang="zh-CN" altLang="zh-CN" sz="24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24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	}</a:t>
            </a:r>
            <a:endParaRPr lang="zh-CN" altLang="zh-CN" sz="24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2400" kern="0" dirty="0">
                <a:latin typeface="Menlo" panose="020B0609030804020204" pitchFamily="49" charset="0"/>
                <a:cs typeface="Times New Roman" panose="02020603050405020304" pitchFamily="18" charset="0"/>
              </a:rPr>
              <a:t> </a:t>
            </a:r>
            <a:endParaRPr lang="zh-CN" altLang="zh-CN" sz="24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24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}</a:t>
            </a:r>
            <a:endParaRPr lang="zh-CN" altLang="zh-CN" sz="24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spcBef>
                <a:spcPts val="1125"/>
              </a:spcBef>
              <a:spcAft>
                <a:spcPts val="1125"/>
              </a:spcAft>
              <a:buNone/>
            </a:pPr>
            <a:endParaRPr lang="zh-CN" altLang="zh-CN" sz="4000" dirty="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0491501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zh-CN" b="1" dirty="0"/>
              <a:t>二、集成</a:t>
            </a:r>
            <a:r>
              <a:rPr lang="en-US" altLang="zh-CN" b="1" dirty="0" err="1"/>
              <a:t>Sharding-jdbc</a:t>
            </a:r>
            <a:endParaRPr lang="zh-CN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lnSpc>
                <a:spcPct val="150000"/>
              </a:lnSpc>
              <a:spcBef>
                <a:spcPts val="1125"/>
              </a:spcBef>
              <a:spcAft>
                <a:spcPts val="1125"/>
              </a:spcAft>
              <a:buNone/>
            </a:pPr>
            <a:r>
              <a:rPr lang="en-US" altLang="zh-CN" b="1" dirty="0"/>
              <a:t>2.1 </a:t>
            </a:r>
            <a:r>
              <a:rPr lang="zh-CN" altLang="zh-CN" b="1" dirty="0"/>
              <a:t>引入依赖</a:t>
            </a:r>
            <a:endParaRPr lang="zh-CN" altLang="zh-CN" dirty="0"/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4000" kern="0" dirty="0">
                <a:solidFill>
                  <a:srgbClr val="3F5FBF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&lt;!-- </a:t>
            </a:r>
            <a:r>
              <a:rPr lang="en-US" altLang="zh-CN" sz="4000" u="sng" kern="0" dirty="0" err="1">
                <a:solidFill>
                  <a:srgbClr val="3F5FBF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sharding</a:t>
            </a:r>
            <a:r>
              <a:rPr lang="en-US" altLang="zh-CN" sz="4000" kern="0" dirty="0" err="1">
                <a:solidFill>
                  <a:srgbClr val="3F5FBF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-</a:t>
            </a:r>
            <a:r>
              <a:rPr lang="en-US" altLang="zh-CN" sz="4000" u="sng" kern="0" dirty="0" err="1">
                <a:solidFill>
                  <a:srgbClr val="3F5FBF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jdbc</a:t>
            </a:r>
            <a:r>
              <a:rPr lang="en-US" altLang="zh-CN" sz="4000" kern="0" dirty="0">
                <a:solidFill>
                  <a:srgbClr val="3F5FBF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 starter --&gt;</a:t>
            </a:r>
            <a:endParaRPr lang="zh-CN" altLang="zh-CN" sz="40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3300" kern="0" dirty="0">
                <a:solidFill>
                  <a:srgbClr val="00808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&lt;</a:t>
            </a:r>
            <a:r>
              <a:rPr lang="en-US" altLang="zh-CN" sz="3300" kern="0" dirty="0">
                <a:solidFill>
                  <a:srgbClr val="3F7F7F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dependency</a:t>
            </a:r>
            <a:r>
              <a:rPr lang="en-US" altLang="zh-CN" sz="3300" kern="0" dirty="0">
                <a:solidFill>
                  <a:srgbClr val="00808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&gt;</a:t>
            </a:r>
            <a:endParaRPr lang="zh-CN" altLang="zh-CN" sz="33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33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            </a:t>
            </a:r>
            <a:r>
              <a:rPr lang="en-US" altLang="zh-CN" sz="3300" kern="0" dirty="0">
                <a:solidFill>
                  <a:srgbClr val="00808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&lt;</a:t>
            </a:r>
            <a:r>
              <a:rPr lang="en-US" altLang="zh-CN" sz="3300" kern="0" dirty="0" err="1">
                <a:solidFill>
                  <a:srgbClr val="3F7F7F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groupId</a:t>
            </a:r>
            <a:r>
              <a:rPr lang="en-US" altLang="zh-CN" sz="3300" kern="0" dirty="0">
                <a:solidFill>
                  <a:srgbClr val="00808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&gt;</a:t>
            </a:r>
            <a:r>
              <a:rPr lang="en-US" altLang="zh-CN" sz="3300" kern="0" dirty="0" err="1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io.shardingsphere</a:t>
            </a:r>
            <a:r>
              <a:rPr lang="en-US" altLang="zh-CN" sz="3300" kern="0" dirty="0">
                <a:solidFill>
                  <a:srgbClr val="00808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&lt;/</a:t>
            </a:r>
            <a:r>
              <a:rPr lang="en-US" altLang="zh-CN" sz="3300" kern="0" dirty="0" err="1">
                <a:solidFill>
                  <a:srgbClr val="3F7F7F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groupId</a:t>
            </a:r>
            <a:r>
              <a:rPr lang="en-US" altLang="zh-CN" sz="3300" kern="0" dirty="0">
                <a:solidFill>
                  <a:srgbClr val="00808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&gt;</a:t>
            </a:r>
            <a:endParaRPr lang="zh-CN" altLang="zh-CN" sz="33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33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            </a:t>
            </a:r>
            <a:r>
              <a:rPr lang="en-US" altLang="zh-CN" sz="3300" kern="0" dirty="0">
                <a:solidFill>
                  <a:srgbClr val="00808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&lt;</a:t>
            </a:r>
            <a:r>
              <a:rPr lang="en-US" altLang="zh-CN" sz="3300" kern="0" dirty="0" err="1">
                <a:solidFill>
                  <a:srgbClr val="3F7F7F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artifactId</a:t>
            </a:r>
            <a:r>
              <a:rPr lang="en-US" altLang="zh-CN" sz="3300" kern="0" dirty="0">
                <a:solidFill>
                  <a:srgbClr val="00808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&gt;</a:t>
            </a:r>
            <a:r>
              <a:rPr lang="en-US" altLang="zh-CN" sz="3300" kern="0" dirty="0" err="1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sharding</a:t>
            </a:r>
            <a:r>
              <a:rPr lang="en-US" altLang="zh-CN" sz="33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-</a:t>
            </a:r>
            <a:r>
              <a:rPr lang="en-US" altLang="zh-CN" sz="3300" kern="0" dirty="0" err="1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jdbc</a:t>
            </a:r>
            <a:r>
              <a:rPr lang="en-US" altLang="zh-CN" sz="33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-spring-boot-starter</a:t>
            </a:r>
            <a:r>
              <a:rPr lang="en-US" altLang="zh-CN" sz="3300" kern="0" dirty="0">
                <a:solidFill>
                  <a:srgbClr val="00808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&lt;/</a:t>
            </a:r>
            <a:r>
              <a:rPr lang="en-US" altLang="zh-CN" sz="3300" kern="0" dirty="0" err="1">
                <a:solidFill>
                  <a:srgbClr val="3F7F7F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artifactId</a:t>
            </a:r>
            <a:r>
              <a:rPr lang="en-US" altLang="zh-CN" sz="3300" kern="0" dirty="0">
                <a:solidFill>
                  <a:srgbClr val="00808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&gt;</a:t>
            </a:r>
            <a:endParaRPr lang="zh-CN" altLang="zh-CN" sz="33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33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            </a:t>
            </a:r>
            <a:r>
              <a:rPr lang="en-US" altLang="zh-CN" sz="3300" kern="0" dirty="0">
                <a:solidFill>
                  <a:srgbClr val="00808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&lt;</a:t>
            </a:r>
            <a:r>
              <a:rPr lang="en-US" altLang="zh-CN" sz="3300" kern="0" dirty="0">
                <a:solidFill>
                  <a:srgbClr val="3F7F7F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version</a:t>
            </a:r>
            <a:r>
              <a:rPr lang="en-US" altLang="zh-CN" sz="3300" kern="0" dirty="0">
                <a:solidFill>
                  <a:srgbClr val="00808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&gt;</a:t>
            </a:r>
            <a:r>
              <a:rPr lang="en-US" altLang="zh-CN" sz="33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3.0.0.M2</a:t>
            </a:r>
            <a:r>
              <a:rPr lang="en-US" altLang="zh-CN" sz="3300" kern="0" dirty="0">
                <a:solidFill>
                  <a:srgbClr val="00808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&lt;/</a:t>
            </a:r>
            <a:r>
              <a:rPr lang="en-US" altLang="zh-CN" sz="3300" kern="0" dirty="0">
                <a:solidFill>
                  <a:srgbClr val="3F7F7F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version</a:t>
            </a:r>
            <a:r>
              <a:rPr lang="en-US" altLang="zh-CN" sz="3300" kern="0" dirty="0">
                <a:solidFill>
                  <a:srgbClr val="00808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&gt;</a:t>
            </a:r>
            <a:endParaRPr lang="zh-CN" altLang="zh-CN" sz="33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70000"/>
              </a:lnSpc>
              <a:spcBef>
                <a:spcPts val="1125"/>
              </a:spcBef>
              <a:spcAft>
                <a:spcPts val="1125"/>
              </a:spcAft>
              <a:buNone/>
            </a:pPr>
            <a:r>
              <a:rPr lang="en-US" altLang="zh-CN" sz="3300" dirty="0">
                <a:solidFill>
                  <a:srgbClr val="000000"/>
                </a:solidFill>
                <a:latin typeface="Menlo" panose="020B0609030804020204" pitchFamily="49" charset="0"/>
                <a:cs typeface="宋体" panose="02010600030101010101" pitchFamily="2" charset="-122"/>
              </a:rPr>
              <a:t>        </a:t>
            </a:r>
            <a:r>
              <a:rPr lang="en-US" altLang="zh-CN" sz="3300" dirty="0">
                <a:solidFill>
                  <a:srgbClr val="008080"/>
                </a:solidFill>
                <a:latin typeface="Menlo" panose="020B0609030804020204" pitchFamily="49" charset="0"/>
                <a:cs typeface="宋体" panose="02010600030101010101" pitchFamily="2" charset="-122"/>
              </a:rPr>
              <a:t>&lt;/</a:t>
            </a:r>
            <a:r>
              <a:rPr lang="en-US" altLang="zh-CN" sz="3300" dirty="0">
                <a:solidFill>
                  <a:srgbClr val="3F7F7F"/>
                </a:solidFill>
                <a:latin typeface="Menlo" panose="020B0609030804020204" pitchFamily="49" charset="0"/>
                <a:cs typeface="宋体" panose="02010600030101010101" pitchFamily="2" charset="-122"/>
              </a:rPr>
              <a:t>dependency</a:t>
            </a:r>
            <a:r>
              <a:rPr lang="en-US" altLang="zh-CN" sz="3300" dirty="0">
                <a:solidFill>
                  <a:srgbClr val="008080"/>
                </a:solidFill>
                <a:latin typeface="Menlo" panose="020B0609030804020204" pitchFamily="49" charset="0"/>
                <a:cs typeface="宋体" panose="02010600030101010101" pitchFamily="2" charset="-122"/>
              </a:rPr>
              <a:t>&gt;</a:t>
            </a:r>
            <a:endParaRPr lang="zh-CN" altLang="zh-CN" sz="3300" dirty="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3264622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zh-CN" b="1" dirty="0"/>
              <a:t>二、集成</a:t>
            </a:r>
            <a:r>
              <a:rPr lang="en-US" altLang="zh-CN" b="1" dirty="0" err="1"/>
              <a:t>Sharding-jdbc</a:t>
            </a:r>
            <a:endParaRPr lang="zh-CN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r>
              <a:rPr lang="en-US" altLang="zh-CN" dirty="0"/>
              <a:t>	</a:t>
            </a:r>
            <a:r>
              <a:rPr lang="zh-CN" altLang="zh-CN" dirty="0"/>
              <a:t>新建一个配置文件</a:t>
            </a:r>
            <a:r>
              <a:rPr lang="en-US" altLang="zh-CN" dirty="0"/>
              <a:t>application-</a:t>
            </a:r>
            <a:r>
              <a:rPr lang="en-US" altLang="zh-CN" dirty="0" err="1"/>
              <a:t>sharding</a:t>
            </a:r>
            <a:r>
              <a:rPr lang="en-US" altLang="zh-CN" dirty="0"/>
              <a:t>-</a:t>
            </a:r>
            <a:r>
              <a:rPr lang="en-US" altLang="zh-CN" dirty="0" err="1"/>
              <a:t>databases.properties</a:t>
            </a:r>
            <a:r>
              <a:rPr lang="zh-CN" altLang="zh-CN" dirty="0"/>
              <a:t>：</a:t>
            </a:r>
          </a:p>
          <a:p>
            <a:r>
              <a:rPr lang="en-US" altLang="zh-CN" dirty="0" err="1"/>
              <a:t>sharding.jdbc.datasource.names</a:t>
            </a:r>
            <a:r>
              <a:rPr lang="en-US" altLang="zh-CN" dirty="0"/>
              <a:t>=ds0,ds1</a:t>
            </a:r>
            <a:endParaRPr lang="zh-CN" altLang="zh-CN" dirty="0"/>
          </a:p>
          <a:p>
            <a:r>
              <a:rPr lang="en-US" altLang="zh-CN" dirty="0"/>
              <a:t> </a:t>
            </a:r>
            <a:endParaRPr lang="zh-CN" altLang="zh-CN" dirty="0"/>
          </a:p>
          <a:p>
            <a:r>
              <a:rPr lang="en-US" altLang="zh-CN" dirty="0"/>
              <a:t>sharding.jdbc.datasource.ds0.type=</a:t>
            </a:r>
            <a:r>
              <a:rPr lang="en-US" altLang="zh-CN" dirty="0" err="1"/>
              <a:t>com.zaxxer.hikari.HikariDataSource</a:t>
            </a:r>
            <a:endParaRPr lang="zh-CN" altLang="zh-CN" dirty="0"/>
          </a:p>
          <a:p>
            <a:r>
              <a:rPr lang="en-US" altLang="zh-CN" dirty="0"/>
              <a:t>sharding.jdbc.datasource.ds0.driver-class-name=</a:t>
            </a:r>
            <a:r>
              <a:rPr lang="en-US" altLang="zh-CN" dirty="0" err="1"/>
              <a:t>com.mysql.jdbc.Driver</a:t>
            </a:r>
            <a:endParaRPr lang="zh-CN" altLang="zh-CN" dirty="0"/>
          </a:p>
          <a:p>
            <a:r>
              <a:rPr lang="en-US" altLang="zh-CN" dirty="0"/>
              <a:t>sharding.jdbc.datasource.ds0.jdbc-url=</a:t>
            </a:r>
            <a:r>
              <a:rPr lang="en-US" altLang="zh-CN" dirty="0" err="1"/>
              <a:t>jdbc:mysql</a:t>
            </a:r>
            <a:r>
              <a:rPr lang="en-US" altLang="zh-CN" dirty="0"/>
              <a:t>://</a:t>
            </a:r>
            <a:r>
              <a:rPr lang="en-US" altLang="zh-CN" u="sng" dirty="0"/>
              <a:t>localhost</a:t>
            </a:r>
            <a:r>
              <a:rPr lang="en-US" altLang="zh-CN" dirty="0"/>
              <a:t>:3306/ds0?createDatabaseIfNotExist=true</a:t>
            </a:r>
            <a:endParaRPr lang="zh-CN" altLang="zh-CN" dirty="0"/>
          </a:p>
          <a:p>
            <a:r>
              <a:rPr lang="en-US" altLang="zh-CN" dirty="0"/>
              <a:t>sharding.jdbc.datasource.ds0.username=root</a:t>
            </a:r>
            <a:endParaRPr lang="zh-CN" altLang="zh-CN" dirty="0"/>
          </a:p>
          <a:p>
            <a:r>
              <a:rPr lang="en-US" altLang="zh-CN" dirty="0"/>
              <a:t>sharding.jdbc.datasource.ds0.password=root</a:t>
            </a:r>
            <a:endParaRPr lang="zh-CN" altLang="zh-CN" dirty="0"/>
          </a:p>
          <a:p>
            <a:r>
              <a:rPr lang="en-US" altLang="zh-CN" dirty="0"/>
              <a:t> </a:t>
            </a:r>
            <a:endParaRPr lang="zh-CN" altLang="zh-CN" dirty="0"/>
          </a:p>
          <a:p>
            <a:r>
              <a:rPr lang="en-US" altLang="zh-CN" dirty="0"/>
              <a:t>sharding.jdbc.datasource.ds1.type=</a:t>
            </a:r>
            <a:r>
              <a:rPr lang="en-US" altLang="zh-CN" dirty="0" err="1"/>
              <a:t>com.zaxxer.hikari.HikariDataSource</a:t>
            </a:r>
            <a:endParaRPr lang="zh-CN" altLang="zh-CN" dirty="0"/>
          </a:p>
          <a:p>
            <a:r>
              <a:rPr lang="en-US" altLang="zh-CN" dirty="0"/>
              <a:t>sharding.jdbc.datasource.ds1.driver-class-name=</a:t>
            </a:r>
            <a:r>
              <a:rPr lang="en-US" altLang="zh-CN" dirty="0" err="1"/>
              <a:t>com.mysql.jdbc.Driver</a:t>
            </a:r>
            <a:endParaRPr lang="zh-CN" altLang="zh-CN" dirty="0"/>
          </a:p>
          <a:p>
            <a:r>
              <a:rPr lang="en-US" altLang="zh-CN" dirty="0"/>
              <a:t>sharding.jdbc.datasource.ds1.jdbc-url=</a:t>
            </a:r>
            <a:r>
              <a:rPr lang="en-US" altLang="zh-CN" dirty="0" err="1"/>
              <a:t>jdbc:mysql</a:t>
            </a:r>
            <a:r>
              <a:rPr lang="en-US" altLang="zh-CN" dirty="0"/>
              <a:t>://</a:t>
            </a:r>
            <a:r>
              <a:rPr lang="en-US" altLang="zh-CN" u="sng" dirty="0"/>
              <a:t>localhost</a:t>
            </a:r>
            <a:r>
              <a:rPr lang="en-US" altLang="zh-CN" dirty="0"/>
              <a:t>:3306/ds1?createDatabaseIfNotExist=true</a:t>
            </a:r>
            <a:endParaRPr lang="zh-CN" altLang="zh-CN" dirty="0"/>
          </a:p>
          <a:p>
            <a:r>
              <a:rPr lang="en-US" altLang="zh-CN" dirty="0"/>
              <a:t>sharding.jdbc.datasource.ds1.username=root</a:t>
            </a:r>
            <a:endParaRPr lang="zh-CN" altLang="zh-CN" dirty="0"/>
          </a:p>
          <a:p>
            <a:r>
              <a:rPr lang="en-US" altLang="zh-CN" dirty="0"/>
              <a:t>sharding.jdbc.datasource.ds1.password=root</a:t>
            </a:r>
            <a:endParaRPr lang="zh-CN" altLang="zh-CN" dirty="0"/>
          </a:p>
          <a:p>
            <a:r>
              <a:rPr lang="en-US" altLang="zh-CN" dirty="0"/>
              <a:t> </a:t>
            </a:r>
            <a:endParaRPr lang="zh-CN" altLang="zh-CN" dirty="0"/>
          </a:p>
          <a:p>
            <a:r>
              <a:rPr lang="en-US" altLang="zh-CN" dirty="0"/>
              <a:t> </a:t>
            </a:r>
            <a:endParaRPr lang="zh-CN" altLang="zh-CN" dirty="0"/>
          </a:p>
          <a:p>
            <a:r>
              <a:rPr lang="en-US" altLang="zh-CN" dirty="0"/>
              <a:t>sharding.jdbc.config.sharding.default-database-strategy.inline.sharding-column=</a:t>
            </a:r>
            <a:r>
              <a:rPr lang="en-US" altLang="zh-CN" u="sng" dirty="0" err="1"/>
              <a:t>uid</a:t>
            </a:r>
            <a:endParaRPr lang="zh-CN" altLang="zh-CN" dirty="0"/>
          </a:p>
          <a:p>
            <a:r>
              <a:rPr lang="en-US" altLang="zh-CN" dirty="0"/>
              <a:t>sharding.jdbc.config.sharding.default-database-strategy.inline.algorithm-expression=</a:t>
            </a:r>
            <a:r>
              <a:rPr lang="en-US" altLang="zh-CN" u="sng" dirty="0"/>
              <a:t>ds</a:t>
            </a:r>
            <a:r>
              <a:rPr lang="en-US" altLang="zh-CN" dirty="0"/>
              <a:t>$-&gt;{</a:t>
            </a:r>
            <a:r>
              <a:rPr lang="en-US" altLang="zh-CN" u="sng" dirty="0" err="1"/>
              <a:t>uid</a:t>
            </a:r>
            <a:r>
              <a:rPr lang="en-US" altLang="zh-CN" dirty="0"/>
              <a:t> % 2}</a:t>
            </a:r>
            <a:endParaRPr lang="zh-CN" altLang="zh-CN" dirty="0"/>
          </a:p>
          <a:p>
            <a:r>
              <a:rPr lang="en-US" altLang="zh-CN" dirty="0"/>
              <a:t> </a:t>
            </a:r>
            <a:endParaRPr lang="zh-CN" altLang="zh-CN" dirty="0"/>
          </a:p>
          <a:p>
            <a:r>
              <a:rPr lang="en-US" altLang="zh-CN" dirty="0"/>
              <a:t> </a:t>
            </a:r>
            <a:endParaRPr lang="zh-CN" altLang="zh-CN" dirty="0"/>
          </a:p>
          <a:p>
            <a:r>
              <a:rPr lang="en-US" altLang="zh-CN" dirty="0"/>
              <a:t>sharding.jdbc.config.sharding.tables.order_info.actual-data-nodes=</a:t>
            </a:r>
            <a:r>
              <a:rPr lang="en-US" altLang="zh-CN" u="sng" dirty="0"/>
              <a:t>ds</a:t>
            </a:r>
            <a:r>
              <a:rPr lang="en-US" altLang="zh-CN" dirty="0"/>
              <a:t>$-&gt;{0..1}.</a:t>
            </a:r>
            <a:r>
              <a:rPr lang="en-US" altLang="zh-CN" dirty="0" err="1"/>
              <a:t>order_info</a:t>
            </a:r>
            <a:endParaRPr lang="zh-CN" altLang="zh-CN" dirty="0"/>
          </a:p>
          <a:p>
            <a:r>
              <a:rPr lang="en-US" altLang="zh-CN" dirty="0"/>
              <a:t>sharding.jdbc.config.sharding.tables.order_info.key-generator-column-name=</a:t>
            </a:r>
            <a:r>
              <a:rPr lang="en-US" altLang="zh-CN" u="sng" dirty="0" err="1"/>
              <a:t>oid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216350063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err="1">
                <a:latin typeface="微软雅黑" pitchFamily="34" charset="-122"/>
                <a:ea typeface="微软雅黑" pitchFamily="34" charset="-122"/>
              </a:rPr>
              <a:t>SpringBoot+ShardingJDBC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US" altLang="zh-CN" sz="2800" dirty="0"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2800" dirty="0">
                <a:latin typeface="微软雅黑" pitchFamily="34" charset="-122"/>
                <a:ea typeface="微软雅黑" pitchFamily="34" charset="-122"/>
              </a:rPr>
              <a:t>讲师：</a:t>
            </a:r>
            <a:r>
              <a:rPr lang="en-US" altLang="zh-CN" sz="2800" dirty="0">
                <a:latin typeface="微软雅黑" pitchFamily="34" charset="-122"/>
                <a:ea typeface="微软雅黑" pitchFamily="34" charset="-122"/>
              </a:rPr>
              <a:t>Andy</a:t>
            </a:r>
          </a:p>
          <a:p>
            <a:endParaRPr lang="en-US" altLang="zh-CN" sz="2800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419767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" altLang="zh-CN" b="1" dirty="0" err="1"/>
              <a:t>pringBoot+mybatis</a:t>
            </a:r>
            <a:r>
              <a:rPr lang="zh-CN" altLang="en-US" b="1" dirty="0"/>
              <a:t>使用</a:t>
            </a:r>
            <a:r>
              <a:rPr lang="en" altLang="zh-CN" b="1" dirty="0" err="1"/>
              <a:t>sharding-jdbc</a:t>
            </a:r>
            <a:endParaRPr lang="zh-CN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zh-CN" dirty="0"/>
              <a:t>在</a:t>
            </a:r>
            <a:r>
              <a:rPr lang="en-US" altLang="zh-CN" dirty="0"/>
              <a:t>Spring Boot+ </a:t>
            </a:r>
            <a:r>
              <a:rPr lang="en-US" altLang="zh-CN" dirty="0" err="1"/>
              <a:t>mybatis</a:t>
            </a:r>
            <a:r>
              <a:rPr lang="zh-CN" altLang="zh-CN" dirty="0"/>
              <a:t>中使用</a:t>
            </a:r>
            <a:r>
              <a:rPr lang="en-US" altLang="zh-CN" dirty="0" err="1"/>
              <a:t>sharding-jdbc</a:t>
            </a:r>
            <a:r>
              <a:rPr lang="zh-CN" altLang="en-US" dirty="0"/>
              <a:t>和</a:t>
            </a:r>
            <a:r>
              <a:rPr lang="en-US" altLang="zh-CN" dirty="0"/>
              <a:t>Spring</a:t>
            </a:r>
            <a:r>
              <a:rPr lang="zh-CN" altLang="en-US" dirty="0"/>
              <a:t> </a:t>
            </a:r>
            <a:r>
              <a:rPr lang="en-US" altLang="zh-CN" dirty="0" err="1"/>
              <a:t>Boot+JPA</a:t>
            </a:r>
            <a:r>
              <a:rPr lang="zh-CN" altLang="en-US" dirty="0"/>
              <a:t>大同小异。</a:t>
            </a:r>
            <a:endParaRPr lang="zh-CN" altLang="zh-CN" dirty="0"/>
          </a:p>
          <a:p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26713126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zh-CN" b="1" dirty="0"/>
              <a:t>什么是</a:t>
            </a:r>
            <a:r>
              <a:rPr lang="en-US" altLang="zh-CN" b="1" dirty="0" err="1"/>
              <a:t>Sharding</a:t>
            </a:r>
            <a:r>
              <a:rPr lang="en-US" altLang="zh-CN" b="1" dirty="0"/>
              <a:t>-JDBC</a:t>
            </a:r>
            <a:endParaRPr lang="zh-CN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indent="228600">
              <a:lnSpc>
                <a:spcPct val="150000"/>
              </a:lnSpc>
              <a:spcBef>
                <a:spcPts val="1125"/>
              </a:spcBef>
              <a:spcAft>
                <a:spcPts val="1125"/>
              </a:spcAft>
            </a:pPr>
            <a:r>
              <a:rPr lang="zh-CN" altLang="en-US" sz="2400" dirty="0">
                <a:latin typeface="宋体"/>
                <a:cs typeface="宋体"/>
              </a:rPr>
              <a:t>一、</a:t>
            </a:r>
            <a:r>
              <a:rPr lang="en" altLang="zh-CN" sz="2400" dirty="0" err="1">
                <a:latin typeface="宋体"/>
                <a:cs typeface="宋体"/>
              </a:rPr>
              <a:t>Sharding</a:t>
            </a:r>
            <a:r>
              <a:rPr lang="en" altLang="zh-CN" sz="2400" dirty="0">
                <a:latin typeface="宋体"/>
                <a:cs typeface="宋体"/>
              </a:rPr>
              <a:t>-JDBC</a:t>
            </a:r>
          </a:p>
          <a:p>
            <a:pPr indent="228600">
              <a:lnSpc>
                <a:spcPct val="150000"/>
              </a:lnSpc>
              <a:spcBef>
                <a:spcPts val="1125"/>
              </a:spcBef>
              <a:spcAft>
                <a:spcPts val="1125"/>
              </a:spcAft>
            </a:pPr>
            <a:r>
              <a:rPr lang="zh-CN" altLang="en-US" sz="2400" dirty="0">
                <a:latin typeface="宋体"/>
                <a:cs typeface="宋体"/>
              </a:rPr>
              <a:t>二、</a:t>
            </a:r>
            <a:r>
              <a:rPr lang="en" altLang="zh-CN" sz="2400" dirty="0" err="1">
                <a:latin typeface="宋体"/>
                <a:cs typeface="宋体"/>
              </a:rPr>
              <a:t>Sharding</a:t>
            </a:r>
            <a:r>
              <a:rPr lang="en" altLang="zh-CN" sz="2400" dirty="0">
                <a:latin typeface="宋体"/>
                <a:cs typeface="宋体"/>
              </a:rPr>
              <a:t>-Proxy</a:t>
            </a:r>
          </a:p>
          <a:p>
            <a:pPr indent="228600">
              <a:lnSpc>
                <a:spcPct val="150000"/>
              </a:lnSpc>
              <a:spcBef>
                <a:spcPts val="1125"/>
              </a:spcBef>
              <a:spcAft>
                <a:spcPts val="1125"/>
              </a:spcAft>
            </a:pPr>
            <a:r>
              <a:rPr lang="zh-CN" altLang="en-US" sz="2400" dirty="0">
                <a:latin typeface="宋体"/>
                <a:cs typeface="宋体"/>
              </a:rPr>
              <a:t>三、常用</a:t>
            </a:r>
            <a:r>
              <a:rPr lang="en" altLang="zh-CN" sz="2400" dirty="0">
                <a:latin typeface="宋体"/>
                <a:cs typeface="宋体"/>
              </a:rPr>
              <a:t>Client</a:t>
            </a:r>
            <a:r>
              <a:rPr lang="zh-CN" altLang="en-US" sz="2400" dirty="0">
                <a:latin typeface="宋体"/>
                <a:cs typeface="宋体"/>
              </a:rPr>
              <a:t>模式和</a:t>
            </a:r>
            <a:r>
              <a:rPr lang="en" altLang="zh-CN" sz="2400" dirty="0">
                <a:latin typeface="宋体"/>
                <a:cs typeface="宋体"/>
              </a:rPr>
              <a:t>Proxy</a:t>
            </a:r>
            <a:r>
              <a:rPr lang="zh-CN" altLang="en-US" sz="2400" dirty="0">
                <a:latin typeface="宋体"/>
                <a:cs typeface="宋体"/>
              </a:rPr>
              <a:t>模式</a:t>
            </a:r>
          </a:p>
          <a:p>
            <a:pPr indent="228600">
              <a:lnSpc>
                <a:spcPct val="150000"/>
              </a:lnSpc>
              <a:spcBef>
                <a:spcPts val="1125"/>
              </a:spcBef>
              <a:spcAft>
                <a:spcPts val="1125"/>
              </a:spcAft>
            </a:pPr>
            <a:r>
              <a:rPr lang="zh-CN" altLang="en-US" sz="2400" dirty="0">
                <a:latin typeface="宋体"/>
                <a:cs typeface="宋体"/>
              </a:rPr>
              <a:t>四、功能列表</a:t>
            </a:r>
          </a:p>
          <a:p>
            <a:pPr indent="228600">
              <a:lnSpc>
                <a:spcPct val="150000"/>
              </a:lnSpc>
              <a:spcBef>
                <a:spcPts val="1125"/>
              </a:spcBef>
              <a:spcAft>
                <a:spcPts val="1125"/>
              </a:spcAft>
            </a:pPr>
            <a:endParaRPr lang="zh-CN" altLang="zh-CN" sz="2400" dirty="0">
              <a:effectLst/>
              <a:latin typeface="宋体"/>
              <a:cs typeface="宋体"/>
            </a:endParaRPr>
          </a:p>
        </p:txBody>
      </p:sp>
    </p:spTree>
    <p:extLst>
      <p:ext uri="{BB962C8B-B14F-4D97-AF65-F5344CB8AC3E}">
        <p14:creationId xmlns:p14="http://schemas.microsoft.com/office/powerpoint/2010/main" val="32810477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zh-CN" b="1" dirty="0"/>
              <a:t>什么是</a:t>
            </a:r>
            <a:r>
              <a:rPr lang="en-US" altLang="zh-CN" b="1" dirty="0" err="1"/>
              <a:t>Sharding</a:t>
            </a:r>
            <a:r>
              <a:rPr lang="en-US" altLang="zh-CN" b="1" dirty="0"/>
              <a:t>-JDBC</a:t>
            </a:r>
            <a:endParaRPr lang="zh-CN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indent="228600">
              <a:lnSpc>
                <a:spcPct val="150000"/>
              </a:lnSpc>
              <a:spcBef>
                <a:spcPts val="1125"/>
              </a:spcBef>
              <a:spcAft>
                <a:spcPts val="1125"/>
              </a:spcAft>
            </a:pPr>
            <a:r>
              <a:rPr lang="zh-CN" altLang="en-US" sz="2400" dirty="0">
                <a:latin typeface="宋体"/>
                <a:cs typeface="宋体"/>
              </a:rPr>
              <a:t>在介绍</a:t>
            </a:r>
            <a:r>
              <a:rPr lang="en" altLang="zh-CN" sz="2400" dirty="0" err="1">
                <a:latin typeface="宋体"/>
                <a:cs typeface="宋体"/>
              </a:rPr>
              <a:t>Sharding</a:t>
            </a:r>
            <a:r>
              <a:rPr lang="en" altLang="zh-CN" sz="2400" dirty="0">
                <a:latin typeface="宋体"/>
                <a:cs typeface="宋体"/>
              </a:rPr>
              <a:t>-JDBC</a:t>
            </a:r>
            <a:r>
              <a:rPr lang="zh-CN" altLang="en-US" sz="2400" dirty="0">
                <a:latin typeface="宋体"/>
                <a:cs typeface="宋体"/>
              </a:rPr>
              <a:t>之前，我们需要先说明下</a:t>
            </a:r>
            <a:r>
              <a:rPr lang="en" altLang="zh-CN" sz="2400" dirty="0" err="1">
                <a:latin typeface="宋体"/>
                <a:cs typeface="宋体"/>
              </a:rPr>
              <a:t>Sharding</a:t>
            </a:r>
            <a:r>
              <a:rPr lang="en" altLang="zh-CN" sz="2400" dirty="0">
                <a:latin typeface="宋体"/>
                <a:cs typeface="宋体"/>
              </a:rPr>
              <a:t>-Sphere</a:t>
            </a:r>
            <a:r>
              <a:rPr lang="zh-CN" altLang="en" sz="2400" dirty="0">
                <a:latin typeface="宋体"/>
                <a:cs typeface="宋体"/>
              </a:rPr>
              <a:t>。</a:t>
            </a:r>
          </a:p>
          <a:p>
            <a:pPr indent="228600">
              <a:lnSpc>
                <a:spcPct val="150000"/>
              </a:lnSpc>
              <a:spcBef>
                <a:spcPts val="1125"/>
              </a:spcBef>
              <a:spcAft>
                <a:spcPts val="1125"/>
              </a:spcAft>
            </a:pPr>
            <a:r>
              <a:rPr lang="en" altLang="zh-CN" sz="2400" dirty="0" err="1">
                <a:latin typeface="宋体"/>
                <a:cs typeface="宋体"/>
              </a:rPr>
              <a:t>Sharding</a:t>
            </a:r>
            <a:r>
              <a:rPr lang="en" altLang="zh-CN" sz="2400" dirty="0">
                <a:latin typeface="宋体"/>
                <a:cs typeface="宋体"/>
              </a:rPr>
              <a:t>-Sphere</a:t>
            </a:r>
            <a:r>
              <a:rPr lang="zh-CN" altLang="en-US" sz="2400" dirty="0">
                <a:latin typeface="宋体"/>
                <a:cs typeface="宋体"/>
              </a:rPr>
              <a:t>是一套开源的分布式数据库中间件解决方案组成的生态圈，它由</a:t>
            </a:r>
            <a:r>
              <a:rPr lang="en" altLang="zh-CN" sz="2400" dirty="0" err="1">
                <a:latin typeface="宋体"/>
                <a:cs typeface="宋体"/>
              </a:rPr>
              <a:t>Sharding</a:t>
            </a:r>
            <a:r>
              <a:rPr lang="en" altLang="zh-CN" sz="2400" dirty="0">
                <a:latin typeface="宋体"/>
                <a:cs typeface="宋体"/>
              </a:rPr>
              <a:t>-JDBC</a:t>
            </a:r>
            <a:r>
              <a:rPr lang="zh-CN" altLang="en" sz="2400" dirty="0">
                <a:latin typeface="宋体"/>
                <a:cs typeface="宋体"/>
              </a:rPr>
              <a:t>、</a:t>
            </a:r>
            <a:r>
              <a:rPr lang="en" altLang="zh-CN" sz="2400" dirty="0" err="1">
                <a:latin typeface="宋体"/>
                <a:cs typeface="宋体"/>
              </a:rPr>
              <a:t>Sharding</a:t>
            </a:r>
            <a:r>
              <a:rPr lang="en" altLang="zh-CN" sz="2400" dirty="0">
                <a:latin typeface="宋体"/>
                <a:cs typeface="宋体"/>
              </a:rPr>
              <a:t>-Proxy</a:t>
            </a:r>
            <a:r>
              <a:rPr lang="zh-CN" altLang="en-US" sz="2400" dirty="0">
                <a:latin typeface="宋体"/>
                <a:cs typeface="宋体"/>
              </a:rPr>
              <a:t>和</a:t>
            </a:r>
            <a:r>
              <a:rPr lang="en" altLang="zh-CN" sz="2400" dirty="0" err="1">
                <a:latin typeface="宋体"/>
                <a:cs typeface="宋体"/>
              </a:rPr>
              <a:t>Sharding</a:t>
            </a:r>
            <a:r>
              <a:rPr lang="en" altLang="zh-CN" sz="2400" dirty="0">
                <a:latin typeface="宋体"/>
                <a:cs typeface="宋体"/>
              </a:rPr>
              <a:t>-Sidecar</a:t>
            </a:r>
            <a:r>
              <a:rPr lang="zh-CN" altLang="en" sz="2400" dirty="0">
                <a:latin typeface="宋体"/>
                <a:cs typeface="宋体"/>
              </a:rPr>
              <a:t>（</a:t>
            </a:r>
            <a:r>
              <a:rPr lang="zh-CN" altLang="en-US" sz="2400" dirty="0">
                <a:latin typeface="宋体"/>
                <a:cs typeface="宋体"/>
              </a:rPr>
              <a:t>计划中）这</a:t>
            </a:r>
            <a:r>
              <a:rPr lang="en-US" altLang="zh-CN" sz="2400" dirty="0">
                <a:latin typeface="宋体"/>
                <a:cs typeface="宋体"/>
              </a:rPr>
              <a:t>3</a:t>
            </a:r>
            <a:r>
              <a:rPr lang="zh-CN" altLang="en-US" sz="2400" dirty="0">
                <a:latin typeface="宋体"/>
                <a:cs typeface="宋体"/>
              </a:rPr>
              <a:t>款相互独立的产品组成。他们均提供标准化的数据分片、分布式事务和数据库治理功能，可适用于如</a:t>
            </a:r>
            <a:r>
              <a:rPr lang="en" altLang="zh-CN" sz="2400" dirty="0">
                <a:latin typeface="宋体"/>
                <a:cs typeface="宋体"/>
              </a:rPr>
              <a:t>Java</a:t>
            </a:r>
            <a:r>
              <a:rPr lang="zh-CN" altLang="en-US" sz="2400" dirty="0">
                <a:latin typeface="宋体"/>
                <a:cs typeface="宋体"/>
              </a:rPr>
              <a:t>同构、异构语言、容器、云原生等各种多样化的应用场景。</a:t>
            </a:r>
            <a:endParaRPr lang="zh-CN" altLang="zh-CN" sz="2400" dirty="0">
              <a:effectLst/>
              <a:latin typeface="宋体"/>
              <a:cs typeface="宋体"/>
            </a:endParaRPr>
          </a:p>
        </p:txBody>
      </p:sp>
    </p:spTree>
    <p:extLst>
      <p:ext uri="{BB962C8B-B14F-4D97-AF65-F5344CB8AC3E}">
        <p14:creationId xmlns:p14="http://schemas.microsoft.com/office/powerpoint/2010/main" val="2073331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zh-CN" b="1" dirty="0"/>
              <a:t>一、</a:t>
            </a:r>
            <a:r>
              <a:rPr lang="en-US" altLang="zh-CN" b="1" dirty="0" err="1"/>
              <a:t>Sharding</a:t>
            </a:r>
            <a:r>
              <a:rPr lang="en-US" altLang="zh-CN" b="1" dirty="0"/>
              <a:t>-JDBC</a:t>
            </a:r>
            <a:endParaRPr lang="zh-CN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685800">
              <a:lnSpc>
                <a:spcPct val="150000"/>
              </a:lnSpc>
              <a:spcBef>
                <a:spcPts val="1125"/>
              </a:spcBef>
              <a:spcAft>
                <a:spcPts val="1125"/>
              </a:spcAft>
            </a:pPr>
            <a:r>
              <a:rPr lang="en-US" altLang="zh-CN" sz="2000" dirty="0" err="1">
                <a:solidFill>
                  <a:srgbClr val="404040"/>
                </a:solidFill>
                <a:latin typeface="微软雅黑" panose="020B0503020204020204" pitchFamily="34" charset="-122"/>
                <a:cs typeface="宋体" panose="02010600030101010101" pitchFamily="2" charset="-122"/>
              </a:rPr>
              <a:t>Sharding</a:t>
            </a:r>
            <a:r>
              <a:rPr lang="en-US" altLang="zh-CN" sz="2000" dirty="0">
                <a:solidFill>
                  <a:srgbClr val="404040"/>
                </a:solidFill>
                <a:latin typeface="微软雅黑" panose="020B0503020204020204" pitchFamily="34" charset="-122"/>
                <a:cs typeface="宋体" panose="02010600030101010101" pitchFamily="2" charset="-122"/>
              </a:rPr>
              <a:t>-JDBC </a:t>
            </a:r>
            <a:r>
              <a:rPr lang="zh-CN" altLang="zh-CN" sz="2000" dirty="0">
                <a:solidFill>
                  <a:srgbClr val="40404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是一个</a:t>
            </a:r>
            <a:r>
              <a:rPr lang="zh-CN" altLang="zh-CN" sz="2000" dirty="0">
                <a:solidFill>
                  <a:srgbClr val="C0000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开源的分布式数据库中间件</a:t>
            </a:r>
            <a:r>
              <a:rPr lang="zh-CN" altLang="zh-CN" sz="2000" dirty="0">
                <a:solidFill>
                  <a:srgbClr val="40404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，它无需额外部署和依赖，旧代码迁移成本几乎为零。</a:t>
            </a:r>
            <a:r>
              <a:rPr lang="en-US" altLang="zh-CN" sz="2000" dirty="0" err="1">
                <a:solidFill>
                  <a:srgbClr val="40404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Sharding</a:t>
            </a:r>
            <a:r>
              <a:rPr lang="en-US" altLang="zh-CN" sz="2000" dirty="0">
                <a:solidFill>
                  <a:srgbClr val="40404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-JDBC </a:t>
            </a:r>
            <a:r>
              <a:rPr lang="zh-CN" altLang="zh-CN" sz="2000" dirty="0">
                <a:solidFill>
                  <a:srgbClr val="40404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作为面向开发的微服务云原生基础类库，完整地实现了分库分表、读写分离和分布式主键功能，并初步实现柔性事务。</a:t>
            </a:r>
            <a:endParaRPr lang="en-US" altLang="zh-CN" sz="2000" dirty="0">
              <a:solidFill>
                <a:srgbClr val="404040"/>
              </a:solidFill>
              <a:latin typeface="宋体" panose="02010600030101010101" pitchFamily="2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685800">
              <a:lnSpc>
                <a:spcPct val="150000"/>
              </a:lnSpc>
              <a:spcBef>
                <a:spcPts val="1125"/>
              </a:spcBef>
              <a:spcAft>
                <a:spcPts val="1125"/>
              </a:spcAft>
            </a:pPr>
            <a:r>
              <a:rPr lang="zh-CN" altLang="zh-CN" sz="2000" dirty="0">
                <a:solidFill>
                  <a:srgbClr val="40404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它使用客户端直连数据库，以</a:t>
            </a:r>
            <a:r>
              <a:rPr lang="en-US" altLang="zh-CN" sz="2000" dirty="0">
                <a:solidFill>
                  <a:srgbClr val="40404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jar</a:t>
            </a:r>
            <a:r>
              <a:rPr lang="zh-CN" altLang="zh-CN" sz="2000" dirty="0">
                <a:solidFill>
                  <a:srgbClr val="40404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包形式提供服务，无需额外部署和依赖，可理解为增强版的</a:t>
            </a:r>
            <a:r>
              <a:rPr lang="en-US" altLang="zh-CN" sz="2000" dirty="0">
                <a:solidFill>
                  <a:srgbClr val="40404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JDBC</a:t>
            </a:r>
            <a:r>
              <a:rPr lang="zh-CN" altLang="zh-CN" sz="2000" dirty="0">
                <a:solidFill>
                  <a:srgbClr val="40404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驱动，完全兼容</a:t>
            </a:r>
            <a:r>
              <a:rPr lang="en-US" altLang="zh-CN" sz="2000" dirty="0">
                <a:solidFill>
                  <a:srgbClr val="40404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JDBC</a:t>
            </a:r>
            <a:r>
              <a:rPr lang="zh-CN" altLang="zh-CN" sz="2000" dirty="0">
                <a:solidFill>
                  <a:srgbClr val="40404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和各种</a:t>
            </a:r>
            <a:r>
              <a:rPr lang="en-US" altLang="zh-CN" sz="2000" dirty="0">
                <a:solidFill>
                  <a:srgbClr val="40404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ORM</a:t>
            </a:r>
            <a:r>
              <a:rPr lang="zh-CN" altLang="zh-CN" sz="2000" dirty="0">
                <a:solidFill>
                  <a:srgbClr val="40404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框架。</a:t>
            </a:r>
            <a:endParaRPr lang="zh-CN" altLang="zh-CN" sz="2800" dirty="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indent="0">
              <a:lnSpc>
                <a:spcPct val="150000"/>
              </a:lnSpc>
              <a:spcBef>
                <a:spcPts val="1125"/>
              </a:spcBef>
              <a:spcAft>
                <a:spcPts val="1125"/>
              </a:spcAft>
              <a:buNone/>
            </a:pPr>
            <a:endParaRPr lang="zh-CN" altLang="zh-CN" sz="2000" dirty="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672434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8444</TotalTime>
  <Words>3019</Words>
  <Application>Microsoft Macintosh PowerPoint</Application>
  <PresentationFormat>宽屏</PresentationFormat>
  <Paragraphs>442</Paragraphs>
  <Slides>64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64</vt:i4>
      </vt:variant>
    </vt:vector>
  </HeadingPairs>
  <TitlesOfParts>
    <vt:vector size="73" baseType="lpstr">
      <vt:lpstr>宋体</vt:lpstr>
      <vt:lpstr>微软雅黑</vt:lpstr>
      <vt:lpstr>Kaiti SC</vt:lpstr>
      <vt:lpstr>Arial</vt:lpstr>
      <vt:lpstr>Calibri</vt:lpstr>
      <vt:lpstr>Consolas</vt:lpstr>
      <vt:lpstr>Menlo</vt:lpstr>
      <vt:lpstr>Times New Roman</vt:lpstr>
      <vt:lpstr>Office 主题​​</vt:lpstr>
      <vt:lpstr>SpringBoot+ShardingJDBC</vt:lpstr>
      <vt:lpstr>版本号</vt:lpstr>
      <vt:lpstr>课程大纲</vt:lpstr>
      <vt:lpstr>适合人群</vt:lpstr>
      <vt:lpstr>使用技术</vt:lpstr>
      <vt:lpstr>SpringBoot+ShardingJDBC</vt:lpstr>
      <vt:lpstr>什么是Sharding-JDBC</vt:lpstr>
      <vt:lpstr>什么是Sharding-JDBC</vt:lpstr>
      <vt:lpstr>一、Sharding-JDBC</vt:lpstr>
      <vt:lpstr>一、Sharding-JDBC</vt:lpstr>
      <vt:lpstr>一、Sharding-JDBC</vt:lpstr>
      <vt:lpstr>二、Sharding-Proxy</vt:lpstr>
      <vt:lpstr>三、常用Client模式和Proxy模式</vt:lpstr>
      <vt:lpstr>四、功能列表</vt:lpstr>
      <vt:lpstr>SpringBoot+ShardingJDBC</vt:lpstr>
      <vt:lpstr>分库分表基本概念</vt:lpstr>
      <vt:lpstr>1.1 背景</vt:lpstr>
      <vt:lpstr>1.2 垂直分片</vt:lpstr>
      <vt:lpstr>1.2 垂直分片</vt:lpstr>
      <vt:lpstr>1.3 水平分片</vt:lpstr>
      <vt:lpstr>1.3 水平分片</vt:lpstr>
      <vt:lpstr>2.1 逻辑表</vt:lpstr>
      <vt:lpstr>2.2 真实表</vt:lpstr>
      <vt:lpstr>2.3 数据节点</vt:lpstr>
      <vt:lpstr>2.4 绑定表</vt:lpstr>
      <vt:lpstr>SpringBoot+ShardingJDBC</vt:lpstr>
      <vt:lpstr>Java使用Sharding-JDBC</vt:lpstr>
      <vt:lpstr>一、编码思路</vt:lpstr>
      <vt:lpstr>一、编码思路</vt:lpstr>
      <vt:lpstr>一、编码思路</vt:lpstr>
      <vt:lpstr>一、编码思路</vt:lpstr>
      <vt:lpstr>一、编码思路</vt:lpstr>
      <vt:lpstr>一、编码思路</vt:lpstr>
      <vt:lpstr>二、编码</vt:lpstr>
      <vt:lpstr>2.1 新建工程</vt:lpstr>
      <vt:lpstr>2.2 添加依赖</vt:lpstr>
      <vt:lpstr>2.3 新建一个class</vt:lpstr>
      <vt:lpstr>2.4 编写一个创建数据源初始化的方法</vt:lpstr>
      <vt:lpstr>2.5 创建一个方法获取shardingDataSource</vt:lpstr>
      <vt:lpstr>2.6 定义dataSourceMap</vt:lpstr>
      <vt:lpstr>2.7 定义表规则</vt:lpstr>
      <vt:lpstr>2.8 定义分片规则</vt:lpstr>
      <vt:lpstr>2.9 创建数据库和表结构信息</vt:lpstr>
      <vt:lpstr>2.11 编码测试</vt:lpstr>
      <vt:lpstr>自增主键策略为什么是不连续的，且尾数大多为偶数？</vt:lpstr>
      <vt:lpstr>SpringBoot+ShardingJDBC</vt:lpstr>
      <vt:lpstr>Yaml使用sharding-jdbc</vt:lpstr>
      <vt:lpstr>一、在src/java/resources添加yaml配置文件</vt:lpstr>
      <vt:lpstr>一、在src/java/resources添加yaml配置文件</vt:lpstr>
      <vt:lpstr>二、编码测试</vt:lpstr>
      <vt:lpstr>SpringBoot+ShardingJDBC</vt:lpstr>
      <vt:lpstr>SpringBoot+jpa使用sharding-jdbc</vt:lpstr>
      <vt:lpstr>一、SpringBoot 集成Spring data jpa</vt:lpstr>
      <vt:lpstr>一、SpringBoot 集成Spring data jpa</vt:lpstr>
      <vt:lpstr>一、SpringBoot 集成Spring data jpa</vt:lpstr>
      <vt:lpstr>一、SpringBoot 集成Spring data jpa</vt:lpstr>
      <vt:lpstr>一、SpringBoot 集成Spring data jpa</vt:lpstr>
      <vt:lpstr>一、SpringBoot 集成Spring data jpa</vt:lpstr>
      <vt:lpstr>一、SpringBoot 集成Spring data jpa</vt:lpstr>
      <vt:lpstr>一、SpringBoot 集成Spring data jpa</vt:lpstr>
      <vt:lpstr>二、集成Sharding-jdbc</vt:lpstr>
      <vt:lpstr>二、集成Sharding-jdbc</vt:lpstr>
      <vt:lpstr>SpringBoot+ShardingJDBC</vt:lpstr>
      <vt:lpstr>pringBoot+mybatis使用sharding-jdbc</vt:lpstr>
    </vt:vector>
  </TitlesOfParts>
  <Company/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从零开始学Spring Boot</dc:title>
  <dc:creator>Administrator</dc:creator>
  <cp:lastModifiedBy>Microsoft Office User</cp:lastModifiedBy>
  <cp:revision>1406</cp:revision>
  <dcterms:created xsi:type="dcterms:W3CDTF">2015-05-05T08:02:14Z</dcterms:created>
  <dcterms:modified xsi:type="dcterms:W3CDTF">2018-12-16T07:08:21Z</dcterms:modified>
</cp:coreProperties>
</file>